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02" r:id="rId4"/>
  </p:sldMasterIdLst>
  <p:sldIdLst>
    <p:sldId id="256" r:id="rId5"/>
    <p:sldId id="257" r:id="rId6"/>
    <p:sldId id="263" r:id="rId7"/>
    <p:sldId id="258" r:id="rId8"/>
    <p:sldId id="259" r:id="rId9"/>
    <p:sldId id="260" r:id="rId10"/>
    <p:sldId id="261" r:id="rId11"/>
    <p:sldId id="262" r:id="rId12"/>
    <p:sldId id="266"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8B4CEC-9475-CB48-43D7-3DC017DB43B4}" v="243" dt="2024-12-05T18:57:03.688"/>
    <p1510:client id="{13EEFCC2-A3F9-0CDD-919F-0CE9E5BE49F7}" v="441" dt="2024-12-05T01:11:00.771"/>
    <p1510:client id="{1C9DFB5E-30EA-9915-A5DD-6D7FA396CB38}" v="107" dt="2024-12-04T23:47:06.985"/>
    <p1510:client id="{797BE654-D696-C95E-5DA7-FF52114B6757}" v="6" dt="2024-12-05T15:53:11.767"/>
    <p1510:client id="{82A1735E-9BE7-D4FE-ECF9-3DF34FFC2EED}" v="5" dt="2024-12-05T20:02:22.735"/>
    <p1510:client id="{D0CFAB01-6AF0-E807-A31F-122067CA409D}" v="271" dt="2024-12-05T01:56:10.366"/>
    <p1510:client id="{D69632A6-56AC-F4D9-2D5A-C8185951BA6C}" v="86" dt="2024-12-05T15:49:38.5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mshad Fadul" userId="S::20319926@myclyde.ac.uk::dfecd1a7-b932-4f45-9986-7b7de6d25dcc" providerId="AD" clId="Web-{1C9DFB5E-30EA-9915-A5DD-6D7FA396CB38}"/>
    <pc:docChg chg="addSld modSld addMainMaster delMainMaster">
      <pc:chgData name="Momshad Fadul" userId="S::20319926@myclyde.ac.uk::dfecd1a7-b932-4f45-9986-7b7de6d25dcc" providerId="AD" clId="Web-{1C9DFB5E-30EA-9915-A5DD-6D7FA396CB38}" dt="2024-12-04T23:47:06.985" v="112" actId="14100"/>
      <pc:docMkLst>
        <pc:docMk/>
      </pc:docMkLst>
      <pc:sldChg chg="addSp delSp modSp mod setBg modClrScheme delDesignElem chgLayout">
        <pc:chgData name="Momshad Fadul" userId="S::20319926@myclyde.ac.uk::dfecd1a7-b932-4f45-9986-7b7de6d25dcc" providerId="AD" clId="Web-{1C9DFB5E-30EA-9915-A5DD-6D7FA396CB38}" dt="2024-12-04T23:32:19.275" v="42"/>
        <pc:sldMkLst>
          <pc:docMk/>
          <pc:sldMk cId="231786513" sldId="256"/>
        </pc:sldMkLst>
        <pc:spChg chg="mod ord">
          <ac:chgData name="Momshad Fadul" userId="S::20319926@myclyde.ac.uk::dfecd1a7-b932-4f45-9986-7b7de6d25dcc" providerId="AD" clId="Web-{1C9DFB5E-30EA-9915-A5DD-6D7FA396CB38}" dt="2024-12-04T23:32:19.275" v="42"/>
          <ac:spMkLst>
            <pc:docMk/>
            <pc:sldMk cId="231786513" sldId="256"/>
            <ac:spMk id="2" creationId="{59119CD5-39D7-41E1-A092-DC95F2BCF3CF}"/>
          </ac:spMkLst>
        </pc:spChg>
        <pc:spChg chg="mod ord">
          <ac:chgData name="Momshad Fadul" userId="S::20319926@myclyde.ac.uk::dfecd1a7-b932-4f45-9986-7b7de6d25dcc" providerId="AD" clId="Web-{1C9DFB5E-30EA-9915-A5DD-6D7FA396CB38}" dt="2024-12-04T23:32:19.275" v="42"/>
          <ac:spMkLst>
            <pc:docMk/>
            <pc:sldMk cId="231786513" sldId="256"/>
            <ac:spMk id="3" creationId="{67D6AE27-B57B-421F-A54E-55E50AF126E0}"/>
          </ac:spMkLst>
        </pc:spChg>
        <pc:spChg chg="mod">
          <ac:chgData name="Momshad Fadul" userId="S::20319926@myclyde.ac.uk::dfecd1a7-b932-4f45-9986-7b7de6d25dcc" providerId="AD" clId="Web-{1C9DFB5E-30EA-9915-A5DD-6D7FA396CB38}" dt="2024-12-04T23:25:20.449" v="2"/>
          <ac:spMkLst>
            <pc:docMk/>
            <pc:sldMk cId="231786513" sldId="256"/>
            <ac:spMk id="6" creationId="{3C8B86BF-F1A0-40DA-9ADB-02FF6547D95A}"/>
          </ac:spMkLst>
        </pc:spChg>
        <pc:spChg chg="add del">
          <ac:chgData name="Momshad Fadul" userId="S::20319926@myclyde.ac.uk::dfecd1a7-b932-4f45-9986-7b7de6d25dcc" providerId="AD" clId="Web-{1C9DFB5E-30EA-9915-A5DD-6D7FA396CB38}" dt="2024-12-04T23:25:20.386" v="1"/>
          <ac:spMkLst>
            <pc:docMk/>
            <pc:sldMk cId="231786513" sldId="256"/>
            <ac:spMk id="11" creationId="{06E15305-164C-44CD-9E0F-420C2DC1B32A}"/>
          </ac:spMkLst>
        </pc:spChg>
        <pc:spChg chg="add del">
          <ac:chgData name="Momshad Fadul" userId="S::20319926@myclyde.ac.uk::dfecd1a7-b932-4f45-9986-7b7de6d25dcc" providerId="AD" clId="Web-{1C9DFB5E-30EA-9915-A5DD-6D7FA396CB38}" dt="2024-12-04T23:25:20.386" v="1"/>
          <ac:spMkLst>
            <pc:docMk/>
            <pc:sldMk cId="231786513" sldId="256"/>
            <ac:spMk id="13" creationId="{4A2DC5C2-CCA7-49E4-B67F-6F121D488974}"/>
          </ac:spMkLst>
        </pc:spChg>
        <pc:spChg chg="add del">
          <ac:chgData name="Momshad Fadul" userId="S::20319926@myclyde.ac.uk::dfecd1a7-b932-4f45-9986-7b7de6d25dcc" providerId="AD" clId="Web-{1C9DFB5E-30EA-9915-A5DD-6D7FA396CB38}" dt="2024-12-04T23:25:20.386" v="1"/>
          <ac:spMkLst>
            <pc:docMk/>
            <pc:sldMk cId="231786513" sldId="256"/>
            <ac:spMk id="15" creationId="{27966D5E-7857-415C-B50C-0DD96BCB7849}"/>
          </ac:spMkLst>
        </pc:spChg>
        <pc:spChg chg="add del">
          <ac:chgData name="Momshad Fadul" userId="S::20319926@myclyde.ac.uk::dfecd1a7-b932-4f45-9986-7b7de6d25dcc" providerId="AD" clId="Web-{1C9DFB5E-30EA-9915-A5DD-6D7FA396CB38}" dt="2024-12-04T23:32:19.275" v="42"/>
          <ac:spMkLst>
            <pc:docMk/>
            <pc:sldMk cId="231786513" sldId="256"/>
            <ac:spMk id="17" creationId="{37FDDF72-DE39-4F99-A3C1-DD9D7815D7DB}"/>
          </ac:spMkLst>
        </pc:spChg>
        <pc:spChg chg="add del">
          <ac:chgData name="Momshad Fadul" userId="S::20319926@myclyde.ac.uk::dfecd1a7-b932-4f45-9986-7b7de6d25dcc" providerId="AD" clId="Web-{1C9DFB5E-30EA-9915-A5DD-6D7FA396CB38}" dt="2024-12-04T23:32:19.275" v="42"/>
          <ac:spMkLst>
            <pc:docMk/>
            <pc:sldMk cId="231786513" sldId="256"/>
            <ac:spMk id="18" creationId="{5E4ECE80-3AD1-450C-B62A-98788F193948}"/>
          </ac:spMkLst>
        </pc:spChg>
        <pc:picChg chg="mod ord">
          <ac:chgData name="Momshad Fadul" userId="S::20319926@myclyde.ac.uk::dfecd1a7-b932-4f45-9986-7b7de6d25dcc" providerId="AD" clId="Web-{1C9DFB5E-30EA-9915-A5DD-6D7FA396CB38}" dt="2024-12-04T23:25:20.449" v="2"/>
          <ac:picMkLst>
            <pc:docMk/>
            <pc:sldMk cId="231786513" sldId="256"/>
            <ac:picMk id="5" creationId="{EFF60F51-C1EC-4411-92E5-227643A6A70A}"/>
          </ac:picMkLst>
        </pc:picChg>
      </pc:sldChg>
      <pc:sldChg chg="addSp delSp modSp new mod modClrScheme chgLayout">
        <pc:chgData name="Momshad Fadul" userId="S::20319926@myclyde.ac.uk::dfecd1a7-b932-4f45-9986-7b7de6d25dcc" providerId="AD" clId="Web-{1C9DFB5E-30EA-9915-A5DD-6D7FA396CB38}" dt="2024-12-04T23:36:21.207" v="82"/>
        <pc:sldMkLst>
          <pc:docMk/>
          <pc:sldMk cId="4206676634" sldId="257"/>
        </pc:sldMkLst>
        <pc:spChg chg="mod ord">
          <ac:chgData name="Momshad Fadul" userId="S::20319926@myclyde.ac.uk::dfecd1a7-b932-4f45-9986-7b7de6d25dcc" providerId="AD" clId="Web-{1C9DFB5E-30EA-9915-A5DD-6D7FA396CB38}" dt="2024-12-04T23:36:21.207" v="82"/>
          <ac:spMkLst>
            <pc:docMk/>
            <pc:sldMk cId="4206676634" sldId="257"/>
            <ac:spMk id="2" creationId="{48B0F0F7-7755-A99B-B7D7-54506809F7A8}"/>
          </ac:spMkLst>
        </pc:spChg>
        <pc:spChg chg="mod ord">
          <ac:chgData name="Momshad Fadul" userId="S::20319926@myclyde.ac.uk::dfecd1a7-b932-4f45-9986-7b7de6d25dcc" providerId="AD" clId="Web-{1C9DFB5E-30EA-9915-A5DD-6D7FA396CB38}" dt="2024-12-04T23:36:21.207" v="82"/>
          <ac:spMkLst>
            <pc:docMk/>
            <pc:sldMk cId="4206676634" sldId="257"/>
            <ac:spMk id="3" creationId="{B1F609A7-5451-925A-ABC3-579BCB9811AE}"/>
          </ac:spMkLst>
        </pc:spChg>
        <pc:spChg chg="add del mod">
          <ac:chgData name="Momshad Fadul" userId="S::20319926@myclyde.ac.uk::dfecd1a7-b932-4f45-9986-7b7de6d25dcc" providerId="AD" clId="Web-{1C9DFB5E-30EA-9915-A5DD-6D7FA396CB38}" dt="2024-12-04T23:34:11.406" v="61"/>
          <ac:spMkLst>
            <pc:docMk/>
            <pc:sldMk cId="4206676634" sldId="257"/>
            <ac:spMk id="5" creationId="{245D2271-952E-0661-9A41-A3BE002008D1}"/>
          </ac:spMkLst>
        </pc:spChg>
        <pc:spChg chg="add del mod">
          <ac:chgData name="Momshad Fadul" userId="S::20319926@myclyde.ac.uk::dfecd1a7-b932-4f45-9986-7b7de6d25dcc" providerId="AD" clId="Web-{1C9DFB5E-30EA-9915-A5DD-6D7FA396CB38}" dt="2024-12-04T23:33:22.608" v="46"/>
          <ac:spMkLst>
            <pc:docMk/>
            <pc:sldMk cId="4206676634" sldId="257"/>
            <ac:spMk id="8" creationId="{2BDBA05B-4C3A-33B5-B4C5-AF9848794567}"/>
          </ac:spMkLst>
        </pc:spChg>
        <pc:spChg chg="add del mod ord">
          <ac:chgData name="Momshad Fadul" userId="S::20319926@myclyde.ac.uk::dfecd1a7-b932-4f45-9986-7b7de6d25dcc" providerId="AD" clId="Web-{1C9DFB5E-30EA-9915-A5DD-6D7FA396CB38}" dt="2024-12-04T23:33:59.515" v="57"/>
          <ac:spMkLst>
            <pc:docMk/>
            <pc:sldMk cId="4206676634" sldId="257"/>
            <ac:spMk id="11" creationId="{647EBCED-A4D0-3019-51DC-513485EBDDC1}"/>
          </ac:spMkLst>
        </pc:spChg>
        <pc:spChg chg="add mod">
          <ac:chgData name="Momshad Fadul" userId="S::20319926@myclyde.ac.uk::dfecd1a7-b932-4f45-9986-7b7de6d25dcc" providerId="AD" clId="Web-{1C9DFB5E-30EA-9915-A5DD-6D7FA396CB38}" dt="2024-12-04T23:36:21.207" v="82"/>
          <ac:spMkLst>
            <pc:docMk/>
            <pc:sldMk cId="4206676634" sldId="257"/>
            <ac:spMk id="16" creationId="{C5BC5F09-373B-EC49-FF00-4B0BBDAB55F5}"/>
          </ac:spMkLst>
        </pc:spChg>
        <pc:spChg chg="add mod">
          <ac:chgData name="Momshad Fadul" userId="S::20319926@myclyde.ac.uk::dfecd1a7-b932-4f45-9986-7b7de6d25dcc" providerId="AD" clId="Web-{1C9DFB5E-30EA-9915-A5DD-6D7FA396CB38}" dt="2024-12-04T23:36:21.207" v="82"/>
          <ac:spMkLst>
            <pc:docMk/>
            <pc:sldMk cId="4206676634" sldId="257"/>
            <ac:spMk id="18" creationId="{D4DCEE47-113D-EFE8-BA17-3F12CF0E743F}"/>
          </ac:spMkLst>
        </pc:spChg>
        <pc:spChg chg="add mod">
          <ac:chgData name="Momshad Fadul" userId="S::20319926@myclyde.ac.uk::dfecd1a7-b932-4f45-9986-7b7de6d25dcc" providerId="AD" clId="Web-{1C9DFB5E-30EA-9915-A5DD-6D7FA396CB38}" dt="2024-12-04T23:36:21.207" v="82"/>
          <ac:spMkLst>
            <pc:docMk/>
            <pc:sldMk cId="4206676634" sldId="257"/>
            <ac:spMk id="20" creationId="{63DF2742-1E33-6822-C4B1-A9D7984CE5AA}"/>
          </ac:spMkLst>
        </pc:spChg>
        <pc:picChg chg="add del mod">
          <ac:chgData name="Momshad Fadul" userId="S::20319926@myclyde.ac.uk::dfecd1a7-b932-4f45-9986-7b7de6d25dcc" providerId="AD" clId="Web-{1C9DFB5E-30EA-9915-A5DD-6D7FA396CB38}" dt="2024-12-04T23:31:54.899" v="40"/>
          <ac:picMkLst>
            <pc:docMk/>
            <pc:sldMk cId="4206676634" sldId="257"/>
            <ac:picMk id="4" creationId="{87F2C951-B242-DC48-AB3E-EAB1B9AD722B}"/>
          </ac:picMkLst>
        </pc:picChg>
        <pc:picChg chg="add del mod">
          <ac:chgData name="Momshad Fadul" userId="S::20319926@myclyde.ac.uk::dfecd1a7-b932-4f45-9986-7b7de6d25dcc" providerId="AD" clId="Web-{1C9DFB5E-30EA-9915-A5DD-6D7FA396CB38}" dt="2024-12-04T23:32:43.466" v="45"/>
          <ac:picMkLst>
            <pc:docMk/>
            <pc:sldMk cId="4206676634" sldId="257"/>
            <ac:picMk id="7" creationId="{D02A2DC5-5526-FF93-E69B-59399EDEF95F}"/>
          </ac:picMkLst>
        </pc:picChg>
        <pc:picChg chg="add mod">
          <ac:chgData name="Momshad Fadul" userId="S::20319926@myclyde.ac.uk::dfecd1a7-b932-4f45-9986-7b7de6d25dcc" providerId="AD" clId="Web-{1C9DFB5E-30EA-9915-A5DD-6D7FA396CB38}" dt="2024-12-04T23:36:21.207" v="82"/>
          <ac:picMkLst>
            <pc:docMk/>
            <pc:sldMk cId="4206676634" sldId="257"/>
            <ac:picMk id="10" creationId="{0A1E90D5-9FE6-2A16-8F00-8D4556CE7C7D}"/>
          </ac:picMkLst>
        </pc:picChg>
      </pc:sldChg>
      <pc:sldChg chg="addSp delSp modSp new mod modClrScheme chgLayout">
        <pc:chgData name="Momshad Fadul" userId="S::20319926@myclyde.ac.uk::dfecd1a7-b932-4f45-9986-7b7de6d25dcc" providerId="AD" clId="Web-{1C9DFB5E-30EA-9915-A5DD-6D7FA396CB38}" dt="2024-12-04T23:47:06.985" v="112" actId="14100"/>
        <pc:sldMkLst>
          <pc:docMk/>
          <pc:sldMk cId="3342908497" sldId="258"/>
        </pc:sldMkLst>
        <pc:spChg chg="add del">
          <ac:chgData name="Momshad Fadul" userId="S::20319926@myclyde.ac.uk::dfecd1a7-b932-4f45-9986-7b7de6d25dcc" providerId="AD" clId="Web-{1C9DFB5E-30EA-9915-A5DD-6D7FA396CB38}" dt="2024-12-04T23:38:20.852" v="86"/>
          <ac:spMkLst>
            <pc:docMk/>
            <pc:sldMk cId="3342908497" sldId="258"/>
            <ac:spMk id="2" creationId="{03AC5373-363D-5B0A-33E7-DFAC83BDA26E}"/>
          </ac:spMkLst>
        </pc:spChg>
        <pc:spChg chg="add del">
          <ac:chgData name="Momshad Fadul" userId="S::20319926@myclyde.ac.uk::dfecd1a7-b932-4f45-9986-7b7de6d25dcc" providerId="AD" clId="Web-{1C9DFB5E-30EA-9915-A5DD-6D7FA396CB38}" dt="2024-12-04T23:38:20.852" v="86"/>
          <ac:spMkLst>
            <pc:docMk/>
            <pc:sldMk cId="3342908497" sldId="258"/>
            <ac:spMk id="3" creationId="{83C46CB7-6245-FCAD-C7A7-A0D760BB82B4}"/>
          </ac:spMkLst>
        </pc:spChg>
        <pc:spChg chg="add del">
          <ac:chgData name="Momshad Fadul" userId="S::20319926@myclyde.ac.uk::dfecd1a7-b932-4f45-9986-7b7de6d25dcc" providerId="AD" clId="Web-{1C9DFB5E-30EA-9915-A5DD-6D7FA396CB38}" dt="2024-12-04T23:38:20.852" v="86"/>
          <ac:spMkLst>
            <pc:docMk/>
            <pc:sldMk cId="3342908497" sldId="258"/>
            <ac:spMk id="4" creationId="{C59C4664-FC58-9F23-03E5-1616E6873822}"/>
          </ac:spMkLst>
        </pc:spChg>
        <pc:spChg chg="mod">
          <ac:chgData name="Momshad Fadul" userId="S::20319926@myclyde.ac.uk::dfecd1a7-b932-4f45-9986-7b7de6d25dcc" providerId="AD" clId="Web-{1C9DFB5E-30EA-9915-A5DD-6D7FA396CB38}" dt="2024-12-04T23:38:20.852" v="86"/>
          <ac:spMkLst>
            <pc:docMk/>
            <pc:sldMk cId="3342908497" sldId="258"/>
            <ac:spMk id="5" creationId="{41330838-9278-2A8E-53A1-3722BF0B5C8C}"/>
          </ac:spMkLst>
        </pc:spChg>
        <pc:spChg chg="mod">
          <ac:chgData name="Momshad Fadul" userId="S::20319926@myclyde.ac.uk::dfecd1a7-b932-4f45-9986-7b7de6d25dcc" providerId="AD" clId="Web-{1C9DFB5E-30EA-9915-A5DD-6D7FA396CB38}" dt="2024-12-04T23:38:20.852" v="86"/>
          <ac:spMkLst>
            <pc:docMk/>
            <pc:sldMk cId="3342908497" sldId="258"/>
            <ac:spMk id="6" creationId="{6C6E655B-6442-BFDD-59CD-02EB92AB6A2C}"/>
          </ac:spMkLst>
        </pc:spChg>
        <pc:spChg chg="mod">
          <ac:chgData name="Momshad Fadul" userId="S::20319926@myclyde.ac.uk::dfecd1a7-b932-4f45-9986-7b7de6d25dcc" providerId="AD" clId="Web-{1C9DFB5E-30EA-9915-A5DD-6D7FA396CB38}" dt="2024-12-04T23:38:20.852" v="86"/>
          <ac:spMkLst>
            <pc:docMk/>
            <pc:sldMk cId="3342908497" sldId="258"/>
            <ac:spMk id="7" creationId="{2ED894F8-B023-FFB8-88E2-E7BEC9998717}"/>
          </ac:spMkLst>
        </pc:spChg>
        <pc:spChg chg="add del mod">
          <ac:chgData name="Momshad Fadul" userId="S::20319926@myclyde.ac.uk::dfecd1a7-b932-4f45-9986-7b7de6d25dcc" providerId="AD" clId="Web-{1C9DFB5E-30EA-9915-A5DD-6D7FA396CB38}" dt="2024-12-04T23:38:20.852" v="85"/>
          <ac:spMkLst>
            <pc:docMk/>
            <pc:sldMk cId="3342908497" sldId="258"/>
            <ac:spMk id="12" creationId="{287A4636-72FE-5EF3-0C00-43FC2583F709}"/>
          </ac:spMkLst>
        </pc:spChg>
        <pc:spChg chg="add del mod">
          <ac:chgData name="Momshad Fadul" userId="S::20319926@myclyde.ac.uk::dfecd1a7-b932-4f45-9986-7b7de6d25dcc" providerId="AD" clId="Web-{1C9DFB5E-30EA-9915-A5DD-6D7FA396CB38}" dt="2024-12-04T23:38:20.852" v="85"/>
          <ac:spMkLst>
            <pc:docMk/>
            <pc:sldMk cId="3342908497" sldId="258"/>
            <ac:spMk id="14" creationId="{3AE6617E-229F-05B5-B11D-0A79BB98535B}"/>
          </ac:spMkLst>
        </pc:spChg>
        <pc:spChg chg="add del mod">
          <ac:chgData name="Momshad Fadul" userId="S::20319926@myclyde.ac.uk::dfecd1a7-b932-4f45-9986-7b7de6d25dcc" providerId="AD" clId="Web-{1C9DFB5E-30EA-9915-A5DD-6D7FA396CB38}" dt="2024-12-04T23:38:20.852" v="85"/>
          <ac:spMkLst>
            <pc:docMk/>
            <pc:sldMk cId="3342908497" sldId="258"/>
            <ac:spMk id="16" creationId="{5D37B231-B0B2-F6DE-904C-B1A322B31667}"/>
          </ac:spMkLst>
        </pc:spChg>
        <pc:spChg chg="add mod">
          <ac:chgData name="Momshad Fadul" userId="S::20319926@myclyde.ac.uk::dfecd1a7-b932-4f45-9986-7b7de6d25dcc" providerId="AD" clId="Web-{1C9DFB5E-30EA-9915-A5DD-6D7FA396CB38}" dt="2024-12-04T23:46:53.360" v="111" actId="20577"/>
          <ac:spMkLst>
            <pc:docMk/>
            <pc:sldMk cId="3342908497" sldId="258"/>
            <ac:spMk id="18" creationId="{78507B14-EC4F-17EC-6AF2-3B12A77D0614}"/>
          </ac:spMkLst>
        </pc:spChg>
        <pc:spChg chg="add mod">
          <ac:chgData name="Momshad Fadul" userId="S::20319926@myclyde.ac.uk::dfecd1a7-b932-4f45-9986-7b7de6d25dcc" providerId="AD" clId="Web-{1C9DFB5E-30EA-9915-A5DD-6D7FA396CB38}" dt="2024-12-04T23:47:06.985" v="112" actId="14100"/>
          <ac:spMkLst>
            <pc:docMk/>
            <pc:sldMk cId="3342908497" sldId="258"/>
            <ac:spMk id="19" creationId="{FBD1D0FF-3DBC-28A4-3AC7-D52C40B5546D}"/>
          </ac:spMkLst>
        </pc:spChg>
      </pc:sldChg>
      <pc:sldMasterChg chg="add del addSldLayout delSldLayout">
        <pc:chgData name="Momshad Fadul" userId="S::20319926@myclyde.ac.uk::dfecd1a7-b932-4f45-9986-7b7de6d25dcc" providerId="AD" clId="Web-{1C9DFB5E-30EA-9915-A5DD-6D7FA396CB38}" dt="2024-12-04T23:25:20.449" v="2"/>
        <pc:sldMasterMkLst>
          <pc:docMk/>
          <pc:sldMasterMk cId="2031832305" sldId="2147484037"/>
        </pc:sldMasterMkLst>
        <pc:sldLayoutChg chg="add del">
          <pc:chgData name="Momshad Fadul" userId="S::20319926@myclyde.ac.uk::dfecd1a7-b932-4f45-9986-7b7de6d25dcc" providerId="AD" clId="Web-{1C9DFB5E-30EA-9915-A5DD-6D7FA396CB38}" dt="2024-12-04T23:25:20.449" v="2"/>
          <pc:sldLayoutMkLst>
            <pc:docMk/>
            <pc:sldMasterMk cId="2031832305" sldId="2147484037"/>
            <pc:sldLayoutMk cId="1580646691" sldId="2147484038"/>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2022537004" sldId="2147484039"/>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4004955972" sldId="2147484040"/>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1631807537" sldId="2147484041"/>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1884203922" sldId="2147484042"/>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2284627294" sldId="2147484043"/>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1104160164" sldId="2147484044"/>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2068844049" sldId="2147484045"/>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2450102486" sldId="2147484046"/>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1885857221" sldId="2147484047"/>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2511219872" sldId="2147484048"/>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1359232090" sldId="2147484049"/>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2840960839" sldId="2147484050"/>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3810192855" sldId="2147484051"/>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1086152299" sldId="2147484052"/>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3171005132" sldId="2147484053"/>
          </pc:sldLayoutMkLst>
        </pc:sldLayoutChg>
        <pc:sldLayoutChg chg="add del">
          <pc:chgData name="Momshad Fadul" userId="S::20319926@myclyde.ac.uk::dfecd1a7-b932-4f45-9986-7b7de6d25dcc" providerId="AD" clId="Web-{1C9DFB5E-30EA-9915-A5DD-6D7FA396CB38}" dt="2024-12-04T23:25:20.449" v="2"/>
          <pc:sldLayoutMkLst>
            <pc:docMk/>
            <pc:sldMasterMk cId="2031832305" sldId="2147484037"/>
            <pc:sldLayoutMk cId="1525738182" sldId="2147484054"/>
          </pc:sldLayoutMkLst>
        </pc:sldLayoutChg>
      </pc:sldMasterChg>
      <pc:sldMasterChg chg="add del addSldLayout delSldLayout">
        <pc:chgData name="Momshad Fadul" userId="S::20319926@myclyde.ac.uk::dfecd1a7-b932-4f45-9986-7b7de6d25dcc" providerId="AD" clId="Web-{1C9DFB5E-30EA-9915-A5DD-6D7FA396CB38}" dt="2024-12-04T23:25:20.386" v="1"/>
        <pc:sldMasterMkLst>
          <pc:docMk/>
          <pc:sldMasterMk cId="2289059094" sldId="2147484088"/>
        </pc:sldMasterMkLst>
        <pc:sldLayoutChg chg="add del">
          <pc:chgData name="Momshad Fadul" userId="S::20319926@myclyde.ac.uk::dfecd1a7-b932-4f45-9986-7b7de6d25dcc" providerId="AD" clId="Web-{1C9DFB5E-30EA-9915-A5DD-6D7FA396CB38}" dt="2024-12-04T23:25:20.386" v="1"/>
          <pc:sldLayoutMkLst>
            <pc:docMk/>
            <pc:sldMasterMk cId="2289059094" sldId="2147484088"/>
            <pc:sldLayoutMk cId="1691637080" sldId="2147484077"/>
          </pc:sldLayoutMkLst>
        </pc:sldLayoutChg>
        <pc:sldLayoutChg chg="add del">
          <pc:chgData name="Momshad Fadul" userId="S::20319926@myclyde.ac.uk::dfecd1a7-b932-4f45-9986-7b7de6d25dcc" providerId="AD" clId="Web-{1C9DFB5E-30EA-9915-A5DD-6D7FA396CB38}" dt="2024-12-04T23:25:20.386" v="1"/>
          <pc:sldLayoutMkLst>
            <pc:docMk/>
            <pc:sldMasterMk cId="2289059094" sldId="2147484088"/>
            <pc:sldLayoutMk cId="2739330183" sldId="2147484078"/>
          </pc:sldLayoutMkLst>
        </pc:sldLayoutChg>
        <pc:sldLayoutChg chg="add del">
          <pc:chgData name="Momshad Fadul" userId="S::20319926@myclyde.ac.uk::dfecd1a7-b932-4f45-9986-7b7de6d25dcc" providerId="AD" clId="Web-{1C9DFB5E-30EA-9915-A5DD-6D7FA396CB38}" dt="2024-12-04T23:25:20.386" v="1"/>
          <pc:sldLayoutMkLst>
            <pc:docMk/>
            <pc:sldMasterMk cId="2289059094" sldId="2147484088"/>
            <pc:sldLayoutMk cId="1207537309" sldId="2147484079"/>
          </pc:sldLayoutMkLst>
        </pc:sldLayoutChg>
        <pc:sldLayoutChg chg="add del">
          <pc:chgData name="Momshad Fadul" userId="S::20319926@myclyde.ac.uk::dfecd1a7-b932-4f45-9986-7b7de6d25dcc" providerId="AD" clId="Web-{1C9DFB5E-30EA-9915-A5DD-6D7FA396CB38}" dt="2024-12-04T23:25:20.386" v="1"/>
          <pc:sldLayoutMkLst>
            <pc:docMk/>
            <pc:sldMasterMk cId="2289059094" sldId="2147484088"/>
            <pc:sldLayoutMk cId="3607810025" sldId="2147484080"/>
          </pc:sldLayoutMkLst>
        </pc:sldLayoutChg>
        <pc:sldLayoutChg chg="add del">
          <pc:chgData name="Momshad Fadul" userId="S::20319926@myclyde.ac.uk::dfecd1a7-b932-4f45-9986-7b7de6d25dcc" providerId="AD" clId="Web-{1C9DFB5E-30EA-9915-A5DD-6D7FA396CB38}" dt="2024-12-04T23:25:20.386" v="1"/>
          <pc:sldLayoutMkLst>
            <pc:docMk/>
            <pc:sldMasterMk cId="2289059094" sldId="2147484088"/>
            <pc:sldLayoutMk cId="3686690421" sldId="2147484081"/>
          </pc:sldLayoutMkLst>
        </pc:sldLayoutChg>
        <pc:sldLayoutChg chg="add del">
          <pc:chgData name="Momshad Fadul" userId="S::20319926@myclyde.ac.uk::dfecd1a7-b932-4f45-9986-7b7de6d25dcc" providerId="AD" clId="Web-{1C9DFB5E-30EA-9915-A5DD-6D7FA396CB38}" dt="2024-12-04T23:25:20.386" v="1"/>
          <pc:sldLayoutMkLst>
            <pc:docMk/>
            <pc:sldMasterMk cId="2289059094" sldId="2147484088"/>
            <pc:sldLayoutMk cId="1047725514" sldId="2147484082"/>
          </pc:sldLayoutMkLst>
        </pc:sldLayoutChg>
        <pc:sldLayoutChg chg="add del">
          <pc:chgData name="Momshad Fadul" userId="S::20319926@myclyde.ac.uk::dfecd1a7-b932-4f45-9986-7b7de6d25dcc" providerId="AD" clId="Web-{1C9DFB5E-30EA-9915-A5DD-6D7FA396CB38}" dt="2024-12-04T23:25:20.386" v="1"/>
          <pc:sldLayoutMkLst>
            <pc:docMk/>
            <pc:sldMasterMk cId="2289059094" sldId="2147484088"/>
            <pc:sldLayoutMk cId="2724453693" sldId="2147484083"/>
          </pc:sldLayoutMkLst>
        </pc:sldLayoutChg>
        <pc:sldLayoutChg chg="add del">
          <pc:chgData name="Momshad Fadul" userId="S::20319926@myclyde.ac.uk::dfecd1a7-b932-4f45-9986-7b7de6d25dcc" providerId="AD" clId="Web-{1C9DFB5E-30EA-9915-A5DD-6D7FA396CB38}" dt="2024-12-04T23:25:20.386" v="1"/>
          <pc:sldLayoutMkLst>
            <pc:docMk/>
            <pc:sldMasterMk cId="2289059094" sldId="2147484088"/>
            <pc:sldLayoutMk cId="2376791491" sldId="2147484084"/>
          </pc:sldLayoutMkLst>
        </pc:sldLayoutChg>
        <pc:sldLayoutChg chg="add del">
          <pc:chgData name="Momshad Fadul" userId="S::20319926@myclyde.ac.uk::dfecd1a7-b932-4f45-9986-7b7de6d25dcc" providerId="AD" clId="Web-{1C9DFB5E-30EA-9915-A5DD-6D7FA396CB38}" dt="2024-12-04T23:25:20.386" v="1"/>
          <pc:sldLayoutMkLst>
            <pc:docMk/>
            <pc:sldMasterMk cId="2289059094" sldId="2147484088"/>
            <pc:sldLayoutMk cId="1886188661" sldId="2147484085"/>
          </pc:sldLayoutMkLst>
        </pc:sldLayoutChg>
        <pc:sldLayoutChg chg="add del">
          <pc:chgData name="Momshad Fadul" userId="S::20319926@myclyde.ac.uk::dfecd1a7-b932-4f45-9986-7b7de6d25dcc" providerId="AD" clId="Web-{1C9DFB5E-30EA-9915-A5DD-6D7FA396CB38}" dt="2024-12-04T23:25:20.386" v="1"/>
          <pc:sldLayoutMkLst>
            <pc:docMk/>
            <pc:sldMasterMk cId="2289059094" sldId="2147484088"/>
            <pc:sldLayoutMk cId="123577920" sldId="2147484086"/>
          </pc:sldLayoutMkLst>
        </pc:sldLayoutChg>
        <pc:sldLayoutChg chg="add del">
          <pc:chgData name="Momshad Fadul" userId="S::20319926@myclyde.ac.uk::dfecd1a7-b932-4f45-9986-7b7de6d25dcc" providerId="AD" clId="Web-{1C9DFB5E-30EA-9915-A5DD-6D7FA396CB38}" dt="2024-12-04T23:25:20.386" v="1"/>
          <pc:sldLayoutMkLst>
            <pc:docMk/>
            <pc:sldMasterMk cId="2289059094" sldId="2147484088"/>
            <pc:sldLayoutMk cId="1002593933" sldId="2147484087"/>
          </pc:sldLayoutMkLst>
        </pc:sldLayoutChg>
      </pc:sldMasterChg>
      <pc:sldMasterChg chg="add del addSldLayout delSldLayout">
        <pc:chgData name="Momshad Fadul" userId="S::20319926@myclyde.ac.uk::dfecd1a7-b932-4f45-9986-7b7de6d25dcc" providerId="AD" clId="Web-{1C9DFB5E-30EA-9915-A5DD-6D7FA396CB38}" dt="2024-12-04T23:32:19.275" v="42"/>
        <pc:sldMasterMkLst>
          <pc:docMk/>
          <pc:sldMasterMk cId="3019788986" sldId="2147484101"/>
        </pc:sldMasterMkLst>
        <pc:sldLayoutChg chg="add del">
          <pc:chgData name="Momshad Fadul" userId="S::20319926@myclyde.ac.uk::dfecd1a7-b932-4f45-9986-7b7de6d25dcc" providerId="AD" clId="Web-{1C9DFB5E-30EA-9915-A5DD-6D7FA396CB38}" dt="2024-12-04T23:32:19.275" v="42"/>
          <pc:sldLayoutMkLst>
            <pc:docMk/>
            <pc:sldMasterMk cId="3019788986" sldId="2147484101"/>
            <pc:sldLayoutMk cId="1769518104" sldId="2147484090"/>
          </pc:sldLayoutMkLst>
        </pc:sldLayoutChg>
        <pc:sldLayoutChg chg="add del">
          <pc:chgData name="Momshad Fadul" userId="S::20319926@myclyde.ac.uk::dfecd1a7-b932-4f45-9986-7b7de6d25dcc" providerId="AD" clId="Web-{1C9DFB5E-30EA-9915-A5DD-6D7FA396CB38}" dt="2024-12-04T23:32:19.275" v="42"/>
          <pc:sldLayoutMkLst>
            <pc:docMk/>
            <pc:sldMasterMk cId="3019788986" sldId="2147484101"/>
            <pc:sldLayoutMk cId="4143425023" sldId="2147484091"/>
          </pc:sldLayoutMkLst>
        </pc:sldLayoutChg>
        <pc:sldLayoutChg chg="add del">
          <pc:chgData name="Momshad Fadul" userId="S::20319926@myclyde.ac.uk::dfecd1a7-b932-4f45-9986-7b7de6d25dcc" providerId="AD" clId="Web-{1C9DFB5E-30EA-9915-A5DD-6D7FA396CB38}" dt="2024-12-04T23:32:19.275" v="42"/>
          <pc:sldLayoutMkLst>
            <pc:docMk/>
            <pc:sldMasterMk cId="3019788986" sldId="2147484101"/>
            <pc:sldLayoutMk cId="126330174" sldId="2147484092"/>
          </pc:sldLayoutMkLst>
        </pc:sldLayoutChg>
        <pc:sldLayoutChg chg="add del">
          <pc:chgData name="Momshad Fadul" userId="S::20319926@myclyde.ac.uk::dfecd1a7-b932-4f45-9986-7b7de6d25dcc" providerId="AD" clId="Web-{1C9DFB5E-30EA-9915-A5DD-6D7FA396CB38}" dt="2024-12-04T23:32:19.275" v="42"/>
          <pc:sldLayoutMkLst>
            <pc:docMk/>
            <pc:sldMasterMk cId="3019788986" sldId="2147484101"/>
            <pc:sldLayoutMk cId="3094058252" sldId="2147484093"/>
          </pc:sldLayoutMkLst>
        </pc:sldLayoutChg>
        <pc:sldLayoutChg chg="add del">
          <pc:chgData name="Momshad Fadul" userId="S::20319926@myclyde.ac.uk::dfecd1a7-b932-4f45-9986-7b7de6d25dcc" providerId="AD" clId="Web-{1C9DFB5E-30EA-9915-A5DD-6D7FA396CB38}" dt="2024-12-04T23:32:19.275" v="42"/>
          <pc:sldLayoutMkLst>
            <pc:docMk/>
            <pc:sldMasterMk cId="3019788986" sldId="2147484101"/>
            <pc:sldLayoutMk cId="2758559491" sldId="2147484094"/>
          </pc:sldLayoutMkLst>
        </pc:sldLayoutChg>
        <pc:sldLayoutChg chg="add del">
          <pc:chgData name="Momshad Fadul" userId="S::20319926@myclyde.ac.uk::dfecd1a7-b932-4f45-9986-7b7de6d25dcc" providerId="AD" clId="Web-{1C9DFB5E-30EA-9915-A5DD-6D7FA396CB38}" dt="2024-12-04T23:32:19.275" v="42"/>
          <pc:sldLayoutMkLst>
            <pc:docMk/>
            <pc:sldMasterMk cId="3019788986" sldId="2147484101"/>
            <pc:sldLayoutMk cId="297775543" sldId="2147484095"/>
          </pc:sldLayoutMkLst>
        </pc:sldLayoutChg>
        <pc:sldLayoutChg chg="add del">
          <pc:chgData name="Momshad Fadul" userId="S::20319926@myclyde.ac.uk::dfecd1a7-b932-4f45-9986-7b7de6d25dcc" providerId="AD" clId="Web-{1C9DFB5E-30EA-9915-A5DD-6D7FA396CB38}" dt="2024-12-04T23:32:19.275" v="42"/>
          <pc:sldLayoutMkLst>
            <pc:docMk/>
            <pc:sldMasterMk cId="3019788986" sldId="2147484101"/>
            <pc:sldLayoutMk cId="1265670449" sldId="2147484096"/>
          </pc:sldLayoutMkLst>
        </pc:sldLayoutChg>
        <pc:sldLayoutChg chg="add del">
          <pc:chgData name="Momshad Fadul" userId="S::20319926@myclyde.ac.uk::dfecd1a7-b932-4f45-9986-7b7de6d25dcc" providerId="AD" clId="Web-{1C9DFB5E-30EA-9915-A5DD-6D7FA396CB38}" dt="2024-12-04T23:32:19.275" v="42"/>
          <pc:sldLayoutMkLst>
            <pc:docMk/>
            <pc:sldMasterMk cId="3019788986" sldId="2147484101"/>
            <pc:sldLayoutMk cId="66948367" sldId="2147484097"/>
          </pc:sldLayoutMkLst>
        </pc:sldLayoutChg>
        <pc:sldLayoutChg chg="add del">
          <pc:chgData name="Momshad Fadul" userId="S::20319926@myclyde.ac.uk::dfecd1a7-b932-4f45-9986-7b7de6d25dcc" providerId="AD" clId="Web-{1C9DFB5E-30EA-9915-A5DD-6D7FA396CB38}" dt="2024-12-04T23:32:19.275" v="42"/>
          <pc:sldLayoutMkLst>
            <pc:docMk/>
            <pc:sldMasterMk cId="3019788986" sldId="2147484101"/>
            <pc:sldLayoutMk cId="2366856264" sldId="2147484098"/>
          </pc:sldLayoutMkLst>
        </pc:sldLayoutChg>
        <pc:sldLayoutChg chg="add del">
          <pc:chgData name="Momshad Fadul" userId="S::20319926@myclyde.ac.uk::dfecd1a7-b932-4f45-9986-7b7de6d25dcc" providerId="AD" clId="Web-{1C9DFB5E-30EA-9915-A5DD-6D7FA396CB38}" dt="2024-12-04T23:32:19.275" v="42"/>
          <pc:sldLayoutMkLst>
            <pc:docMk/>
            <pc:sldMasterMk cId="3019788986" sldId="2147484101"/>
            <pc:sldLayoutMk cId="3043384286" sldId="2147484099"/>
          </pc:sldLayoutMkLst>
        </pc:sldLayoutChg>
        <pc:sldLayoutChg chg="add del">
          <pc:chgData name="Momshad Fadul" userId="S::20319926@myclyde.ac.uk::dfecd1a7-b932-4f45-9986-7b7de6d25dcc" providerId="AD" clId="Web-{1C9DFB5E-30EA-9915-A5DD-6D7FA396CB38}" dt="2024-12-04T23:32:19.275" v="42"/>
          <pc:sldLayoutMkLst>
            <pc:docMk/>
            <pc:sldMasterMk cId="3019788986" sldId="2147484101"/>
            <pc:sldLayoutMk cId="425566107" sldId="2147484100"/>
          </pc:sldLayoutMkLst>
        </pc:sldLayoutChg>
      </pc:sldMasterChg>
      <pc:sldMasterChg chg="add addSldLayout modSldLayout">
        <pc:chgData name="Momshad Fadul" userId="S::20319926@myclyde.ac.uk::dfecd1a7-b932-4f45-9986-7b7de6d25dcc" providerId="AD" clId="Web-{1C9DFB5E-30EA-9915-A5DD-6D7FA396CB38}" dt="2024-12-04T23:32:19.275" v="42"/>
        <pc:sldMasterMkLst>
          <pc:docMk/>
          <pc:sldMasterMk cId="2339754332" sldId="2147484102"/>
        </pc:sldMasterMkLst>
        <pc:sldLayoutChg chg="add mod replId">
          <pc:chgData name="Momshad Fadul" userId="S::20319926@myclyde.ac.uk::dfecd1a7-b932-4f45-9986-7b7de6d25dcc" providerId="AD" clId="Web-{1C9DFB5E-30EA-9915-A5DD-6D7FA396CB38}" dt="2024-12-04T23:32:19.275" v="42"/>
          <pc:sldLayoutMkLst>
            <pc:docMk/>
            <pc:sldMasterMk cId="2339754332" sldId="2147484102"/>
            <pc:sldLayoutMk cId="40822889" sldId="2147484103"/>
          </pc:sldLayoutMkLst>
        </pc:sldLayoutChg>
        <pc:sldLayoutChg chg="add mod replId">
          <pc:chgData name="Momshad Fadul" userId="S::20319926@myclyde.ac.uk::dfecd1a7-b932-4f45-9986-7b7de6d25dcc" providerId="AD" clId="Web-{1C9DFB5E-30EA-9915-A5DD-6D7FA396CB38}" dt="2024-12-04T23:32:19.275" v="42"/>
          <pc:sldLayoutMkLst>
            <pc:docMk/>
            <pc:sldMasterMk cId="2339754332" sldId="2147484102"/>
            <pc:sldLayoutMk cId="4112454138" sldId="2147484104"/>
          </pc:sldLayoutMkLst>
        </pc:sldLayoutChg>
        <pc:sldLayoutChg chg="add mod replId">
          <pc:chgData name="Momshad Fadul" userId="S::20319926@myclyde.ac.uk::dfecd1a7-b932-4f45-9986-7b7de6d25dcc" providerId="AD" clId="Web-{1C9DFB5E-30EA-9915-A5DD-6D7FA396CB38}" dt="2024-12-04T23:32:19.275" v="42"/>
          <pc:sldLayoutMkLst>
            <pc:docMk/>
            <pc:sldMasterMk cId="2339754332" sldId="2147484102"/>
            <pc:sldLayoutMk cId="1981075138" sldId="2147484105"/>
          </pc:sldLayoutMkLst>
        </pc:sldLayoutChg>
        <pc:sldLayoutChg chg="add mod replId">
          <pc:chgData name="Momshad Fadul" userId="S::20319926@myclyde.ac.uk::dfecd1a7-b932-4f45-9986-7b7de6d25dcc" providerId="AD" clId="Web-{1C9DFB5E-30EA-9915-A5DD-6D7FA396CB38}" dt="2024-12-04T23:32:19.275" v="42"/>
          <pc:sldLayoutMkLst>
            <pc:docMk/>
            <pc:sldMasterMk cId="2339754332" sldId="2147484102"/>
            <pc:sldLayoutMk cId="2152943032" sldId="2147484106"/>
          </pc:sldLayoutMkLst>
        </pc:sldLayoutChg>
        <pc:sldLayoutChg chg="add mod replId">
          <pc:chgData name="Momshad Fadul" userId="S::20319926@myclyde.ac.uk::dfecd1a7-b932-4f45-9986-7b7de6d25dcc" providerId="AD" clId="Web-{1C9DFB5E-30EA-9915-A5DD-6D7FA396CB38}" dt="2024-12-04T23:32:19.275" v="42"/>
          <pc:sldLayoutMkLst>
            <pc:docMk/>
            <pc:sldMasterMk cId="2339754332" sldId="2147484102"/>
            <pc:sldLayoutMk cId="3397097149" sldId="2147484107"/>
          </pc:sldLayoutMkLst>
        </pc:sldLayoutChg>
        <pc:sldLayoutChg chg="add mod replId">
          <pc:chgData name="Momshad Fadul" userId="S::20319926@myclyde.ac.uk::dfecd1a7-b932-4f45-9986-7b7de6d25dcc" providerId="AD" clId="Web-{1C9DFB5E-30EA-9915-A5DD-6D7FA396CB38}" dt="2024-12-04T23:32:19.275" v="42"/>
          <pc:sldLayoutMkLst>
            <pc:docMk/>
            <pc:sldMasterMk cId="2339754332" sldId="2147484102"/>
            <pc:sldLayoutMk cId="2224182038" sldId="2147484108"/>
          </pc:sldLayoutMkLst>
        </pc:sldLayoutChg>
        <pc:sldLayoutChg chg="add mod replId">
          <pc:chgData name="Momshad Fadul" userId="S::20319926@myclyde.ac.uk::dfecd1a7-b932-4f45-9986-7b7de6d25dcc" providerId="AD" clId="Web-{1C9DFB5E-30EA-9915-A5DD-6D7FA396CB38}" dt="2024-12-04T23:32:19.275" v="42"/>
          <pc:sldLayoutMkLst>
            <pc:docMk/>
            <pc:sldMasterMk cId="2339754332" sldId="2147484102"/>
            <pc:sldLayoutMk cId="2825421785" sldId="2147484109"/>
          </pc:sldLayoutMkLst>
        </pc:sldLayoutChg>
        <pc:sldLayoutChg chg="add mod replId">
          <pc:chgData name="Momshad Fadul" userId="S::20319926@myclyde.ac.uk::dfecd1a7-b932-4f45-9986-7b7de6d25dcc" providerId="AD" clId="Web-{1C9DFB5E-30EA-9915-A5DD-6D7FA396CB38}" dt="2024-12-04T23:32:19.275" v="42"/>
          <pc:sldLayoutMkLst>
            <pc:docMk/>
            <pc:sldMasterMk cId="2339754332" sldId="2147484102"/>
            <pc:sldLayoutMk cId="4195988170" sldId="2147484110"/>
          </pc:sldLayoutMkLst>
        </pc:sldLayoutChg>
        <pc:sldLayoutChg chg="add mod replId">
          <pc:chgData name="Momshad Fadul" userId="S::20319926@myclyde.ac.uk::dfecd1a7-b932-4f45-9986-7b7de6d25dcc" providerId="AD" clId="Web-{1C9DFB5E-30EA-9915-A5DD-6D7FA396CB38}" dt="2024-12-04T23:32:19.275" v="42"/>
          <pc:sldLayoutMkLst>
            <pc:docMk/>
            <pc:sldMasterMk cId="2339754332" sldId="2147484102"/>
            <pc:sldLayoutMk cId="1195233194" sldId="2147484111"/>
          </pc:sldLayoutMkLst>
        </pc:sldLayoutChg>
        <pc:sldLayoutChg chg="add mod replId">
          <pc:chgData name="Momshad Fadul" userId="S::20319926@myclyde.ac.uk::dfecd1a7-b932-4f45-9986-7b7de6d25dcc" providerId="AD" clId="Web-{1C9DFB5E-30EA-9915-A5DD-6D7FA396CB38}" dt="2024-12-04T23:32:19.275" v="42"/>
          <pc:sldLayoutMkLst>
            <pc:docMk/>
            <pc:sldMasterMk cId="2339754332" sldId="2147484102"/>
            <pc:sldLayoutMk cId="1293321367" sldId="2147484112"/>
          </pc:sldLayoutMkLst>
        </pc:sldLayoutChg>
        <pc:sldLayoutChg chg="add mod replId">
          <pc:chgData name="Momshad Fadul" userId="S::20319926@myclyde.ac.uk::dfecd1a7-b932-4f45-9986-7b7de6d25dcc" providerId="AD" clId="Web-{1C9DFB5E-30EA-9915-A5DD-6D7FA396CB38}" dt="2024-12-04T23:32:19.275" v="42"/>
          <pc:sldLayoutMkLst>
            <pc:docMk/>
            <pc:sldMasterMk cId="2339754332" sldId="2147484102"/>
            <pc:sldLayoutMk cId="596342666" sldId="2147484113"/>
          </pc:sldLayoutMkLst>
        </pc:sldLayoutChg>
      </pc:sldMasterChg>
    </pc:docChg>
  </pc:docChgLst>
  <pc:docChgLst>
    <pc:chgData name="Momshad Fadul" userId="S::20319926@myclyde.ac.uk::dfecd1a7-b932-4f45-9986-7b7de6d25dcc" providerId="AD" clId="Web-{138B4CEC-9475-CB48-43D7-3DC017DB43B4}"/>
    <pc:docChg chg="delSld modSld">
      <pc:chgData name="Momshad Fadul" userId="S::20319926@myclyde.ac.uk::dfecd1a7-b932-4f45-9986-7b7de6d25dcc" providerId="AD" clId="Web-{138B4CEC-9475-CB48-43D7-3DC017DB43B4}" dt="2024-12-05T18:57:03.688" v="214" actId="14100"/>
      <pc:docMkLst>
        <pc:docMk/>
      </pc:docMkLst>
      <pc:sldChg chg="addSp delSp modSp">
        <pc:chgData name="Momshad Fadul" userId="S::20319926@myclyde.ac.uk::dfecd1a7-b932-4f45-9986-7b7de6d25dcc" providerId="AD" clId="Web-{138B4CEC-9475-CB48-43D7-3DC017DB43B4}" dt="2024-12-05T18:27:52.299" v="165" actId="14100"/>
        <pc:sldMkLst>
          <pc:docMk/>
          <pc:sldMk cId="231786513" sldId="256"/>
        </pc:sldMkLst>
        <pc:spChg chg="mod">
          <ac:chgData name="Momshad Fadul" userId="S::20319926@myclyde.ac.uk::dfecd1a7-b932-4f45-9986-7b7de6d25dcc" providerId="AD" clId="Web-{138B4CEC-9475-CB48-43D7-3DC017DB43B4}" dt="2024-12-05T18:25:37.154" v="133" actId="14100"/>
          <ac:spMkLst>
            <pc:docMk/>
            <pc:sldMk cId="231786513" sldId="256"/>
            <ac:spMk id="3" creationId="{67D6AE27-B57B-421F-A54E-55E50AF126E0}"/>
          </ac:spMkLst>
        </pc:spChg>
        <pc:spChg chg="add del mod">
          <ac:chgData name="Momshad Fadul" userId="S::20319926@myclyde.ac.uk::dfecd1a7-b932-4f45-9986-7b7de6d25dcc" providerId="AD" clId="Web-{138B4CEC-9475-CB48-43D7-3DC017DB43B4}" dt="2024-12-05T18:26:06.593" v="136"/>
          <ac:spMkLst>
            <pc:docMk/>
            <pc:sldMk cId="231786513" sldId="256"/>
            <ac:spMk id="4" creationId="{6B6E5135-B559-4875-5EC5-831C88E9E8A9}"/>
          </ac:spMkLst>
        </pc:spChg>
        <pc:spChg chg="del mod">
          <ac:chgData name="Momshad Fadul" userId="S::20319926@myclyde.ac.uk::dfecd1a7-b932-4f45-9986-7b7de6d25dcc" providerId="AD" clId="Web-{138B4CEC-9475-CB48-43D7-3DC017DB43B4}" dt="2024-12-05T18:23:46.822" v="132"/>
          <ac:spMkLst>
            <pc:docMk/>
            <pc:sldMk cId="231786513" sldId="256"/>
            <ac:spMk id="6" creationId="{3C8B86BF-F1A0-40DA-9ADB-02FF6547D95A}"/>
          </ac:spMkLst>
        </pc:spChg>
        <pc:spChg chg="add mod">
          <ac:chgData name="Momshad Fadul" userId="S::20319926@myclyde.ac.uk::dfecd1a7-b932-4f45-9986-7b7de6d25dcc" providerId="AD" clId="Web-{138B4CEC-9475-CB48-43D7-3DC017DB43B4}" dt="2024-12-05T18:27:52.299" v="165" actId="14100"/>
          <ac:spMkLst>
            <pc:docMk/>
            <pc:sldMk cId="231786513" sldId="256"/>
            <ac:spMk id="7" creationId="{364F58A5-BE88-2927-69C4-02C4C289DFBB}"/>
          </ac:spMkLst>
        </pc:spChg>
      </pc:sldChg>
      <pc:sldChg chg="addSp delSp modSp">
        <pc:chgData name="Momshad Fadul" userId="S::20319926@myclyde.ac.uk::dfecd1a7-b932-4f45-9986-7b7de6d25dcc" providerId="AD" clId="Web-{138B4CEC-9475-CB48-43D7-3DC017DB43B4}" dt="2024-12-05T18:50:19.112" v="206" actId="20577"/>
        <pc:sldMkLst>
          <pc:docMk/>
          <pc:sldMk cId="2730370118" sldId="259"/>
        </pc:sldMkLst>
        <pc:spChg chg="mod">
          <ac:chgData name="Momshad Fadul" userId="S::20319926@myclyde.ac.uk::dfecd1a7-b932-4f45-9986-7b7de6d25dcc" providerId="AD" clId="Web-{138B4CEC-9475-CB48-43D7-3DC017DB43B4}" dt="2024-12-05T18:40:49.826" v="204" actId="20577"/>
          <ac:spMkLst>
            <pc:docMk/>
            <pc:sldMk cId="2730370118" sldId="259"/>
            <ac:spMk id="2" creationId="{08F223B8-74BC-0680-6777-D2FFB34D969C}"/>
          </ac:spMkLst>
        </pc:spChg>
        <pc:spChg chg="mod">
          <ac:chgData name="Momshad Fadul" userId="S::20319926@myclyde.ac.uk::dfecd1a7-b932-4f45-9986-7b7de6d25dcc" providerId="AD" clId="Web-{138B4CEC-9475-CB48-43D7-3DC017DB43B4}" dt="2024-12-05T16:09:46.014" v="20"/>
          <ac:spMkLst>
            <pc:docMk/>
            <pc:sldMk cId="2730370118" sldId="259"/>
            <ac:spMk id="3" creationId="{3BD4C375-D4ED-FB70-6F41-86B64396383F}"/>
          </ac:spMkLst>
        </pc:spChg>
        <pc:spChg chg="mod">
          <ac:chgData name="Momshad Fadul" userId="S::20319926@myclyde.ac.uk::dfecd1a7-b932-4f45-9986-7b7de6d25dcc" providerId="AD" clId="Web-{138B4CEC-9475-CB48-43D7-3DC017DB43B4}" dt="2024-12-05T16:09:46.014" v="20"/>
          <ac:spMkLst>
            <pc:docMk/>
            <pc:sldMk cId="2730370118" sldId="259"/>
            <ac:spMk id="4" creationId="{1E829A4E-E8A9-4194-89B9-F9B5CD23478B}"/>
          </ac:spMkLst>
        </pc:spChg>
        <pc:spChg chg="mod">
          <ac:chgData name="Momshad Fadul" userId="S::20319926@myclyde.ac.uk::dfecd1a7-b932-4f45-9986-7b7de6d25dcc" providerId="AD" clId="Web-{138B4CEC-9475-CB48-43D7-3DC017DB43B4}" dt="2024-12-05T16:09:46.014" v="20"/>
          <ac:spMkLst>
            <pc:docMk/>
            <pc:sldMk cId="2730370118" sldId="259"/>
            <ac:spMk id="5" creationId="{E1519F92-EF42-1B4A-5251-D1A35D73CC2E}"/>
          </ac:spMkLst>
        </pc:spChg>
        <pc:spChg chg="mod">
          <ac:chgData name="Momshad Fadul" userId="S::20319926@myclyde.ac.uk::dfecd1a7-b932-4f45-9986-7b7de6d25dcc" providerId="AD" clId="Web-{138B4CEC-9475-CB48-43D7-3DC017DB43B4}" dt="2024-12-05T16:09:46.014" v="20"/>
          <ac:spMkLst>
            <pc:docMk/>
            <pc:sldMk cId="2730370118" sldId="259"/>
            <ac:spMk id="6" creationId="{3013989B-D971-DA82-75A9-2BD8A72645ED}"/>
          </ac:spMkLst>
        </pc:spChg>
        <pc:spChg chg="add mod ord">
          <ac:chgData name="Momshad Fadul" userId="S::20319926@myclyde.ac.uk::dfecd1a7-b932-4f45-9986-7b7de6d25dcc" providerId="AD" clId="Web-{138B4CEC-9475-CB48-43D7-3DC017DB43B4}" dt="2024-12-05T18:50:19.112" v="206" actId="20577"/>
          <ac:spMkLst>
            <pc:docMk/>
            <pc:sldMk cId="2730370118" sldId="259"/>
            <ac:spMk id="7" creationId="{EC813492-74A7-BC78-7632-E6EEB5C6CDC9}"/>
          </ac:spMkLst>
        </pc:spChg>
        <pc:spChg chg="add del">
          <ac:chgData name="Momshad Fadul" userId="S::20319926@myclyde.ac.uk::dfecd1a7-b932-4f45-9986-7b7de6d25dcc" providerId="AD" clId="Web-{138B4CEC-9475-CB48-43D7-3DC017DB43B4}" dt="2024-12-05T16:09:46.014" v="20"/>
          <ac:spMkLst>
            <pc:docMk/>
            <pc:sldMk cId="2730370118" sldId="259"/>
            <ac:spMk id="12" creationId="{BF7C36A0-F6E3-8E0C-1473-38D1BF3B02F8}"/>
          </ac:spMkLst>
        </pc:spChg>
        <pc:picChg chg="mod">
          <ac:chgData name="Momshad Fadul" userId="S::20319926@myclyde.ac.uk::dfecd1a7-b932-4f45-9986-7b7de6d25dcc" providerId="AD" clId="Web-{138B4CEC-9475-CB48-43D7-3DC017DB43B4}" dt="2024-12-05T16:09:46.014" v="20"/>
          <ac:picMkLst>
            <pc:docMk/>
            <pc:sldMk cId="2730370118" sldId="259"/>
            <ac:picMk id="10" creationId="{74755065-DEE5-2CCE-281C-D471BDBFF93A}"/>
          </ac:picMkLst>
        </pc:picChg>
      </pc:sldChg>
      <pc:sldChg chg="addSp delSp modSp">
        <pc:chgData name="Momshad Fadul" userId="S::20319926@myclyde.ac.uk::dfecd1a7-b932-4f45-9986-7b7de6d25dcc" providerId="AD" clId="Web-{138B4CEC-9475-CB48-43D7-3DC017DB43B4}" dt="2024-12-05T16:53:03.858" v="69"/>
        <pc:sldMkLst>
          <pc:docMk/>
          <pc:sldMk cId="3208139205" sldId="260"/>
        </pc:sldMkLst>
        <pc:spChg chg="mod">
          <ac:chgData name="Momshad Fadul" userId="S::20319926@myclyde.ac.uk::dfecd1a7-b932-4f45-9986-7b7de6d25dcc" providerId="AD" clId="Web-{138B4CEC-9475-CB48-43D7-3DC017DB43B4}" dt="2024-12-05T16:53:03.858" v="69"/>
          <ac:spMkLst>
            <pc:docMk/>
            <pc:sldMk cId="3208139205" sldId="260"/>
            <ac:spMk id="2" creationId="{FB60A2CE-6A49-AD80-7CB3-674F86C51537}"/>
          </ac:spMkLst>
        </pc:spChg>
        <pc:spChg chg="mod">
          <ac:chgData name="Momshad Fadul" userId="S::20319926@myclyde.ac.uk::dfecd1a7-b932-4f45-9986-7b7de6d25dcc" providerId="AD" clId="Web-{138B4CEC-9475-CB48-43D7-3DC017DB43B4}" dt="2024-12-05T16:53:03.858" v="69"/>
          <ac:spMkLst>
            <pc:docMk/>
            <pc:sldMk cId="3208139205" sldId="260"/>
            <ac:spMk id="3" creationId="{D82A7059-0B84-F8B2-D2DC-0D7B8D87B430}"/>
          </ac:spMkLst>
        </pc:spChg>
        <pc:spChg chg="mod">
          <ac:chgData name="Momshad Fadul" userId="S::20319926@myclyde.ac.uk::dfecd1a7-b932-4f45-9986-7b7de6d25dcc" providerId="AD" clId="Web-{138B4CEC-9475-CB48-43D7-3DC017DB43B4}" dt="2024-12-05T16:50:47.369" v="50"/>
          <ac:spMkLst>
            <pc:docMk/>
            <pc:sldMk cId="3208139205" sldId="260"/>
            <ac:spMk id="4" creationId="{8C2F28DB-C945-A34D-9073-C8AD165FC653}"/>
          </ac:spMkLst>
        </pc:spChg>
        <pc:picChg chg="del mod">
          <ac:chgData name="Momshad Fadul" userId="S::20319926@myclyde.ac.uk::dfecd1a7-b932-4f45-9986-7b7de6d25dcc" providerId="AD" clId="Web-{138B4CEC-9475-CB48-43D7-3DC017DB43B4}" dt="2024-12-05T16:49:30.679" v="46"/>
          <ac:picMkLst>
            <pc:docMk/>
            <pc:sldMk cId="3208139205" sldId="260"/>
            <ac:picMk id="7" creationId="{4CD57344-4FD1-9C13-9813-F191127D2763}"/>
          </ac:picMkLst>
        </pc:picChg>
        <pc:picChg chg="add mod ord">
          <ac:chgData name="Momshad Fadul" userId="S::20319926@myclyde.ac.uk::dfecd1a7-b932-4f45-9986-7b7de6d25dcc" providerId="AD" clId="Web-{138B4CEC-9475-CB48-43D7-3DC017DB43B4}" dt="2024-12-05T16:53:03.858" v="69"/>
          <ac:picMkLst>
            <pc:docMk/>
            <pc:sldMk cId="3208139205" sldId="260"/>
            <ac:picMk id="8" creationId="{CE7E7933-C5E6-64C9-FE06-AD559C29E518}"/>
          </ac:picMkLst>
        </pc:picChg>
      </pc:sldChg>
      <pc:sldChg chg="addSp delSp modSp">
        <pc:chgData name="Momshad Fadul" userId="S::20319926@myclyde.ac.uk::dfecd1a7-b932-4f45-9986-7b7de6d25dcc" providerId="AD" clId="Web-{138B4CEC-9475-CB48-43D7-3DC017DB43B4}" dt="2024-12-05T17:47:44.309" v="89" actId="14100"/>
        <pc:sldMkLst>
          <pc:docMk/>
          <pc:sldMk cId="523078395" sldId="261"/>
        </pc:sldMkLst>
        <pc:spChg chg="mod">
          <ac:chgData name="Momshad Fadul" userId="S::20319926@myclyde.ac.uk::dfecd1a7-b932-4f45-9986-7b7de6d25dcc" providerId="AD" clId="Web-{138B4CEC-9475-CB48-43D7-3DC017DB43B4}" dt="2024-12-05T17:47:44.309" v="89" actId="14100"/>
          <ac:spMkLst>
            <pc:docMk/>
            <pc:sldMk cId="523078395" sldId="261"/>
            <ac:spMk id="3" creationId="{30E665E0-7897-387D-A71C-ACABAC0BE717}"/>
          </ac:spMkLst>
        </pc:spChg>
        <pc:picChg chg="del mod">
          <ac:chgData name="Momshad Fadul" userId="S::20319926@myclyde.ac.uk::dfecd1a7-b932-4f45-9986-7b7de6d25dcc" providerId="AD" clId="Web-{138B4CEC-9475-CB48-43D7-3DC017DB43B4}" dt="2024-12-05T17:29:23.427" v="74"/>
          <ac:picMkLst>
            <pc:docMk/>
            <pc:sldMk cId="523078395" sldId="261"/>
            <ac:picMk id="7" creationId="{7A45C736-8025-CA0D-2571-E380981B5C48}"/>
          </ac:picMkLst>
        </pc:picChg>
        <pc:picChg chg="add mod">
          <ac:chgData name="Momshad Fadul" userId="S::20319926@myclyde.ac.uk::dfecd1a7-b932-4f45-9986-7b7de6d25dcc" providerId="AD" clId="Web-{138B4CEC-9475-CB48-43D7-3DC017DB43B4}" dt="2024-12-05T17:47:37.950" v="88" actId="14100"/>
          <ac:picMkLst>
            <pc:docMk/>
            <pc:sldMk cId="523078395" sldId="261"/>
            <ac:picMk id="8" creationId="{0263EB71-9D54-C535-F4D0-DAFC9486B35D}"/>
          </ac:picMkLst>
        </pc:picChg>
      </pc:sldChg>
      <pc:sldChg chg="addSp delSp modSp mod modClrScheme chgLayout">
        <pc:chgData name="Momshad Fadul" userId="S::20319926@myclyde.ac.uk::dfecd1a7-b932-4f45-9986-7b7de6d25dcc" providerId="AD" clId="Web-{138B4CEC-9475-CB48-43D7-3DC017DB43B4}" dt="2024-12-05T18:20:56.176" v="126" actId="20577"/>
        <pc:sldMkLst>
          <pc:docMk/>
          <pc:sldMk cId="737890147" sldId="262"/>
        </pc:sldMkLst>
        <pc:spChg chg="mod">
          <ac:chgData name="Momshad Fadul" userId="S::20319926@myclyde.ac.uk::dfecd1a7-b932-4f45-9986-7b7de6d25dcc" providerId="AD" clId="Web-{138B4CEC-9475-CB48-43D7-3DC017DB43B4}" dt="2024-12-05T18:20:16.768" v="120"/>
          <ac:spMkLst>
            <pc:docMk/>
            <pc:sldMk cId="737890147" sldId="262"/>
            <ac:spMk id="2" creationId="{9FC857C1-7504-3F7B-5EAC-FC274399186C}"/>
          </ac:spMkLst>
        </pc:spChg>
        <pc:spChg chg="mod">
          <ac:chgData name="Momshad Fadul" userId="S::20319926@myclyde.ac.uk::dfecd1a7-b932-4f45-9986-7b7de6d25dcc" providerId="AD" clId="Web-{138B4CEC-9475-CB48-43D7-3DC017DB43B4}" dt="2024-12-05T18:20:56.176" v="126" actId="20577"/>
          <ac:spMkLst>
            <pc:docMk/>
            <pc:sldMk cId="737890147" sldId="262"/>
            <ac:spMk id="3" creationId="{DB2EEE33-8E77-27A1-7E08-65E3ED96B104}"/>
          </ac:spMkLst>
        </pc:spChg>
        <pc:spChg chg="mod">
          <ac:chgData name="Momshad Fadul" userId="S::20319926@myclyde.ac.uk::dfecd1a7-b932-4f45-9986-7b7de6d25dcc" providerId="AD" clId="Web-{138B4CEC-9475-CB48-43D7-3DC017DB43B4}" dt="2024-12-05T18:20:16.768" v="120"/>
          <ac:spMkLst>
            <pc:docMk/>
            <pc:sldMk cId="737890147" sldId="262"/>
            <ac:spMk id="4" creationId="{37C683B4-E26C-F4BB-93F4-88941A3A4B36}"/>
          </ac:spMkLst>
        </pc:spChg>
        <pc:spChg chg="mod">
          <ac:chgData name="Momshad Fadul" userId="S::20319926@myclyde.ac.uk::dfecd1a7-b932-4f45-9986-7b7de6d25dcc" providerId="AD" clId="Web-{138B4CEC-9475-CB48-43D7-3DC017DB43B4}" dt="2024-12-05T18:20:16.768" v="120"/>
          <ac:spMkLst>
            <pc:docMk/>
            <pc:sldMk cId="737890147" sldId="262"/>
            <ac:spMk id="5" creationId="{3A90ECC5-156E-44F9-7FE3-85CC153DD42A}"/>
          </ac:spMkLst>
        </pc:spChg>
        <pc:spChg chg="mod">
          <ac:chgData name="Momshad Fadul" userId="S::20319926@myclyde.ac.uk::dfecd1a7-b932-4f45-9986-7b7de6d25dcc" providerId="AD" clId="Web-{138B4CEC-9475-CB48-43D7-3DC017DB43B4}" dt="2024-12-05T18:20:16.768" v="120"/>
          <ac:spMkLst>
            <pc:docMk/>
            <pc:sldMk cId="737890147" sldId="262"/>
            <ac:spMk id="6" creationId="{AEE00068-382F-8850-6B2A-603B191DC17E}"/>
          </ac:spMkLst>
        </pc:spChg>
        <pc:spChg chg="add del">
          <ac:chgData name="Momshad Fadul" userId="S::20319926@myclyde.ac.uk::dfecd1a7-b932-4f45-9986-7b7de6d25dcc" providerId="AD" clId="Web-{138B4CEC-9475-CB48-43D7-3DC017DB43B4}" dt="2024-12-05T18:20:16.768" v="119"/>
          <ac:spMkLst>
            <pc:docMk/>
            <pc:sldMk cId="737890147" sldId="262"/>
            <ac:spMk id="9" creationId="{BBF24C1E-F801-392F-CEBD-92404B564C19}"/>
          </ac:spMkLst>
        </pc:spChg>
        <pc:spChg chg="add del">
          <ac:chgData name="Momshad Fadul" userId="S::20319926@myclyde.ac.uk::dfecd1a7-b932-4f45-9986-7b7de6d25dcc" providerId="AD" clId="Web-{138B4CEC-9475-CB48-43D7-3DC017DB43B4}" dt="2024-12-05T18:20:16.768" v="119"/>
          <ac:spMkLst>
            <pc:docMk/>
            <pc:sldMk cId="737890147" sldId="262"/>
            <ac:spMk id="14" creationId="{E6B8BE10-00AE-179F-E32E-A444480A99FD}"/>
          </ac:spMkLst>
        </pc:spChg>
        <pc:picChg chg="add mod ord">
          <ac:chgData name="Momshad Fadul" userId="S::20319926@myclyde.ac.uk::dfecd1a7-b932-4f45-9986-7b7de6d25dcc" providerId="AD" clId="Web-{138B4CEC-9475-CB48-43D7-3DC017DB43B4}" dt="2024-12-05T18:20:36.019" v="123" actId="14100"/>
          <ac:picMkLst>
            <pc:docMk/>
            <pc:sldMk cId="737890147" sldId="262"/>
            <ac:picMk id="7" creationId="{90D57B27-46E3-2468-BC6F-277AB52FE9FC}"/>
          </ac:picMkLst>
        </pc:picChg>
        <pc:picChg chg="del mod">
          <ac:chgData name="Momshad Fadul" userId="S::20319926@myclyde.ac.uk::dfecd1a7-b932-4f45-9986-7b7de6d25dcc" providerId="AD" clId="Web-{138B4CEC-9475-CB48-43D7-3DC017DB43B4}" dt="2024-12-05T18:11:36.984" v="113"/>
          <ac:picMkLst>
            <pc:docMk/>
            <pc:sldMk cId="737890147" sldId="262"/>
            <ac:picMk id="10" creationId="{B80C6D24-FB6B-E654-4A49-E5C1D263723D}"/>
          </ac:picMkLst>
        </pc:picChg>
      </pc:sldChg>
      <pc:sldChg chg="del">
        <pc:chgData name="Momshad Fadul" userId="S::20319926@myclyde.ac.uk::dfecd1a7-b932-4f45-9986-7b7de6d25dcc" providerId="AD" clId="Web-{138B4CEC-9475-CB48-43D7-3DC017DB43B4}" dt="2024-12-05T18:21:57.834" v="127"/>
        <pc:sldMkLst>
          <pc:docMk/>
          <pc:sldMk cId="1105584860" sldId="264"/>
        </pc:sldMkLst>
      </pc:sldChg>
      <pc:sldChg chg="addSp modSp">
        <pc:chgData name="Momshad Fadul" userId="S::20319926@myclyde.ac.uk::dfecd1a7-b932-4f45-9986-7b7de6d25dcc" providerId="AD" clId="Web-{138B4CEC-9475-CB48-43D7-3DC017DB43B4}" dt="2024-12-05T18:57:03.688" v="214" actId="14100"/>
        <pc:sldMkLst>
          <pc:docMk/>
          <pc:sldMk cId="1830839938" sldId="267"/>
        </pc:sldMkLst>
        <pc:picChg chg="add mod">
          <ac:chgData name="Momshad Fadul" userId="S::20319926@myclyde.ac.uk::dfecd1a7-b932-4f45-9986-7b7de6d25dcc" providerId="AD" clId="Web-{138B4CEC-9475-CB48-43D7-3DC017DB43B4}" dt="2024-12-05T18:57:03.688" v="214" actId="14100"/>
          <ac:picMkLst>
            <pc:docMk/>
            <pc:sldMk cId="1830839938" sldId="267"/>
            <ac:picMk id="7" creationId="{FA4F837B-9DEC-4320-B51B-FC55DB8A30CD}"/>
          </ac:picMkLst>
        </pc:picChg>
      </pc:sldChg>
    </pc:docChg>
  </pc:docChgLst>
  <pc:docChgLst>
    <pc:chgData name="Momshad Fadul" userId="S::20319926@myclyde.ac.uk::dfecd1a7-b932-4f45-9986-7b7de6d25dcc" providerId="AD" clId="Web-{797BE654-D696-C95E-5DA7-FF52114B6757}"/>
    <pc:docChg chg="modSld">
      <pc:chgData name="Momshad Fadul" userId="S::20319926@myclyde.ac.uk::dfecd1a7-b932-4f45-9986-7b7de6d25dcc" providerId="AD" clId="Web-{797BE654-D696-C95E-5DA7-FF52114B6757}" dt="2024-12-05T15:53:11.767" v="5" actId="20577"/>
      <pc:docMkLst>
        <pc:docMk/>
      </pc:docMkLst>
      <pc:sldChg chg="modSp">
        <pc:chgData name="Momshad Fadul" userId="S::20319926@myclyde.ac.uk::dfecd1a7-b932-4f45-9986-7b7de6d25dcc" providerId="AD" clId="Web-{797BE654-D696-C95E-5DA7-FF52114B6757}" dt="2024-12-05T15:53:11.767" v="5" actId="20577"/>
        <pc:sldMkLst>
          <pc:docMk/>
          <pc:sldMk cId="2730370118" sldId="259"/>
        </pc:sldMkLst>
        <pc:spChg chg="mod">
          <ac:chgData name="Momshad Fadul" userId="S::20319926@myclyde.ac.uk::dfecd1a7-b932-4f45-9986-7b7de6d25dcc" providerId="AD" clId="Web-{797BE654-D696-C95E-5DA7-FF52114B6757}" dt="2024-12-05T15:53:11.767" v="5" actId="20577"/>
          <ac:spMkLst>
            <pc:docMk/>
            <pc:sldMk cId="2730370118" sldId="259"/>
            <ac:spMk id="2" creationId="{08F223B8-74BC-0680-6777-D2FFB34D969C}"/>
          </ac:spMkLst>
        </pc:spChg>
      </pc:sldChg>
    </pc:docChg>
  </pc:docChgLst>
  <pc:docChgLst>
    <pc:chgData name="Momshad Fadul" userId="S::20319926@myclyde.ac.uk::dfecd1a7-b932-4f45-9986-7b7de6d25dcc" providerId="AD" clId="Web-{D0CFAB01-6AF0-E807-A31F-122067CA409D}"/>
    <pc:docChg chg="addSld delSld modSld sldOrd">
      <pc:chgData name="Momshad Fadul" userId="S::20319926@myclyde.ac.uk::dfecd1a7-b932-4f45-9986-7b7de6d25dcc" providerId="AD" clId="Web-{D0CFAB01-6AF0-E807-A31F-122067CA409D}" dt="2024-12-05T01:56:10.366" v="275" actId="14100"/>
      <pc:docMkLst>
        <pc:docMk/>
      </pc:docMkLst>
      <pc:sldChg chg="ord">
        <pc:chgData name="Momshad Fadul" userId="S::20319926@myclyde.ac.uk::dfecd1a7-b932-4f45-9986-7b7de6d25dcc" providerId="AD" clId="Web-{D0CFAB01-6AF0-E807-A31F-122067CA409D}" dt="2024-12-05T01:53:57.503" v="251"/>
        <pc:sldMkLst>
          <pc:docMk/>
          <pc:sldMk cId="231786513" sldId="256"/>
        </pc:sldMkLst>
      </pc:sldChg>
      <pc:sldChg chg="delSp modSp">
        <pc:chgData name="Momshad Fadul" userId="S::20319926@myclyde.ac.uk::dfecd1a7-b932-4f45-9986-7b7de6d25dcc" providerId="AD" clId="Web-{D0CFAB01-6AF0-E807-A31F-122067CA409D}" dt="2024-12-05T01:56:10.366" v="275" actId="14100"/>
        <pc:sldMkLst>
          <pc:docMk/>
          <pc:sldMk cId="2730370118" sldId="259"/>
        </pc:sldMkLst>
        <pc:spChg chg="mod">
          <ac:chgData name="Momshad Fadul" userId="S::20319926@myclyde.ac.uk::dfecd1a7-b932-4f45-9986-7b7de6d25dcc" providerId="AD" clId="Web-{D0CFAB01-6AF0-E807-A31F-122067CA409D}" dt="2024-12-05T01:55:54.241" v="271" actId="14100"/>
          <ac:spMkLst>
            <pc:docMk/>
            <pc:sldMk cId="2730370118" sldId="259"/>
            <ac:spMk id="2" creationId="{08F223B8-74BC-0680-6777-D2FFB34D969C}"/>
          </ac:spMkLst>
        </pc:spChg>
        <pc:spChg chg="mod">
          <ac:chgData name="Momshad Fadul" userId="S::20319926@myclyde.ac.uk::dfecd1a7-b932-4f45-9986-7b7de6d25dcc" providerId="AD" clId="Web-{D0CFAB01-6AF0-E807-A31F-122067CA409D}" dt="2024-12-05T01:56:06.272" v="274" actId="14100"/>
          <ac:spMkLst>
            <pc:docMk/>
            <pc:sldMk cId="2730370118" sldId="259"/>
            <ac:spMk id="3" creationId="{3BD4C375-D4ED-FB70-6F41-86B64396383F}"/>
          </ac:spMkLst>
        </pc:spChg>
        <pc:spChg chg="del mod">
          <ac:chgData name="Momshad Fadul" userId="S::20319926@myclyde.ac.uk::dfecd1a7-b932-4f45-9986-7b7de6d25dcc" providerId="AD" clId="Web-{D0CFAB01-6AF0-E807-A31F-122067CA409D}" dt="2024-12-05T01:54:33.066" v="258"/>
          <ac:spMkLst>
            <pc:docMk/>
            <pc:sldMk cId="2730370118" sldId="259"/>
            <ac:spMk id="33" creationId="{2478506C-0F94-A266-EF5E-9EDA44431C52}"/>
          </ac:spMkLst>
        </pc:spChg>
        <pc:spChg chg="del mod">
          <ac:chgData name="Momshad Fadul" userId="S::20319926@myclyde.ac.uk::dfecd1a7-b932-4f45-9986-7b7de6d25dcc" providerId="AD" clId="Web-{D0CFAB01-6AF0-E807-A31F-122067CA409D}" dt="2024-12-05T01:54:20.207" v="254"/>
          <ac:spMkLst>
            <pc:docMk/>
            <pc:sldMk cId="2730370118" sldId="259"/>
            <ac:spMk id="34" creationId="{0010B161-4BE0-EE5B-4AAC-B4A3C0D26DDB}"/>
          </ac:spMkLst>
        </pc:spChg>
        <pc:picChg chg="mod">
          <ac:chgData name="Momshad Fadul" userId="S::20319926@myclyde.ac.uk::dfecd1a7-b932-4f45-9986-7b7de6d25dcc" providerId="AD" clId="Web-{D0CFAB01-6AF0-E807-A31F-122067CA409D}" dt="2024-12-05T01:56:10.366" v="275" actId="14100"/>
          <ac:picMkLst>
            <pc:docMk/>
            <pc:sldMk cId="2730370118" sldId="259"/>
            <ac:picMk id="10" creationId="{74755065-DEE5-2CCE-281C-D471BDBFF93A}"/>
          </ac:picMkLst>
        </pc:picChg>
      </pc:sldChg>
      <pc:sldChg chg="addSp delSp modSp mod modClrScheme chgLayout">
        <pc:chgData name="Momshad Fadul" userId="S::20319926@myclyde.ac.uk::dfecd1a7-b932-4f45-9986-7b7de6d25dcc" providerId="AD" clId="Web-{D0CFAB01-6AF0-E807-A31F-122067CA409D}" dt="2024-12-05T01:22:07.855" v="22"/>
        <pc:sldMkLst>
          <pc:docMk/>
          <pc:sldMk cId="737890147" sldId="262"/>
        </pc:sldMkLst>
        <pc:spChg chg="mod">
          <ac:chgData name="Momshad Fadul" userId="S::20319926@myclyde.ac.uk::dfecd1a7-b932-4f45-9986-7b7de6d25dcc" providerId="AD" clId="Web-{D0CFAB01-6AF0-E807-A31F-122067CA409D}" dt="2024-12-05T01:19:39.288" v="0"/>
          <ac:spMkLst>
            <pc:docMk/>
            <pc:sldMk cId="737890147" sldId="262"/>
            <ac:spMk id="2" creationId="{9FC857C1-7504-3F7B-5EAC-FC274399186C}"/>
          </ac:spMkLst>
        </pc:spChg>
        <pc:spChg chg="mod ord">
          <ac:chgData name="Momshad Fadul" userId="S::20319926@myclyde.ac.uk::dfecd1a7-b932-4f45-9986-7b7de6d25dcc" providerId="AD" clId="Web-{D0CFAB01-6AF0-E807-A31F-122067CA409D}" dt="2024-12-05T01:20:59.775" v="11"/>
          <ac:spMkLst>
            <pc:docMk/>
            <pc:sldMk cId="737890147" sldId="262"/>
            <ac:spMk id="3" creationId="{DB2EEE33-8E77-27A1-7E08-65E3ED96B104}"/>
          </ac:spMkLst>
        </pc:spChg>
        <pc:spChg chg="mod">
          <ac:chgData name="Momshad Fadul" userId="S::20319926@myclyde.ac.uk::dfecd1a7-b932-4f45-9986-7b7de6d25dcc" providerId="AD" clId="Web-{D0CFAB01-6AF0-E807-A31F-122067CA409D}" dt="2024-12-05T01:19:39.288" v="0"/>
          <ac:spMkLst>
            <pc:docMk/>
            <pc:sldMk cId="737890147" sldId="262"/>
            <ac:spMk id="4" creationId="{37C683B4-E26C-F4BB-93F4-88941A3A4B36}"/>
          </ac:spMkLst>
        </pc:spChg>
        <pc:spChg chg="mod">
          <ac:chgData name="Momshad Fadul" userId="S::20319926@myclyde.ac.uk::dfecd1a7-b932-4f45-9986-7b7de6d25dcc" providerId="AD" clId="Web-{D0CFAB01-6AF0-E807-A31F-122067CA409D}" dt="2024-12-05T01:19:39.288" v="0"/>
          <ac:spMkLst>
            <pc:docMk/>
            <pc:sldMk cId="737890147" sldId="262"/>
            <ac:spMk id="5" creationId="{3A90ECC5-156E-44F9-7FE3-85CC153DD42A}"/>
          </ac:spMkLst>
        </pc:spChg>
        <pc:spChg chg="mod">
          <ac:chgData name="Momshad Fadul" userId="S::20319926@myclyde.ac.uk::dfecd1a7-b932-4f45-9986-7b7de6d25dcc" providerId="AD" clId="Web-{D0CFAB01-6AF0-E807-A31F-122067CA409D}" dt="2024-12-05T01:19:39.288" v="0"/>
          <ac:spMkLst>
            <pc:docMk/>
            <pc:sldMk cId="737890147" sldId="262"/>
            <ac:spMk id="6" creationId="{AEE00068-382F-8850-6B2A-603B191DC17E}"/>
          </ac:spMkLst>
        </pc:spChg>
        <pc:spChg chg="add del mod">
          <ac:chgData name="Momshad Fadul" userId="S::20319926@myclyde.ac.uk::dfecd1a7-b932-4f45-9986-7b7de6d25dcc" providerId="AD" clId="Web-{D0CFAB01-6AF0-E807-A31F-122067CA409D}" dt="2024-12-05T01:22:07.855" v="22"/>
          <ac:spMkLst>
            <pc:docMk/>
            <pc:sldMk cId="737890147" sldId="262"/>
            <ac:spMk id="12" creationId="{EC22B7CD-C2B2-CFF5-2F93-6943B1938428}"/>
          </ac:spMkLst>
        </pc:spChg>
        <pc:spChg chg="add del mod">
          <ac:chgData name="Momshad Fadul" userId="S::20319926@myclyde.ac.uk::dfecd1a7-b932-4f45-9986-7b7de6d25dcc" providerId="AD" clId="Web-{D0CFAB01-6AF0-E807-A31F-122067CA409D}" dt="2024-12-05T01:21:49.339" v="19"/>
          <ac:spMkLst>
            <pc:docMk/>
            <pc:sldMk cId="737890147" sldId="262"/>
            <ac:spMk id="13" creationId="{395080F9-8E6A-6058-0312-724B66855A4D}"/>
          </ac:spMkLst>
        </pc:spChg>
        <pc:spChg chg="add del mod">
          <ac:chgData name="Momshad Fadul" userId="S::20319926@myclyde.ac.uk::dfecd1a7-b932-4f45-9986-7b7de6d25dcc" providerId="AD" clId="Web-{D0CFAB01-6AF0-E807-A31F-122067CA409D}" dt="2024-12-05T01:20:06.539" v="5"/>
          <ac:spMkLst>
            <pc:docMk/>
            <pc:sldMk cId="737890147" sldId="262"/>
            <ac:spMk id="15" creationId="{75CC1D26-6E65-ADF7-644D-F7318762ACAC}"/>
          </ac:spMkLst>
        </pc:spChg>
        <pc:spChg chg="add del mod">
          <ac:chgData name="Momshad Fadul" userId="S::20319926@myclyde.ac.uk::dfecd1a7-b932-4f45-9986-7b7de6d25dcc" providerId="AD" clId="Web-{D0CFAB01-6AF0-E807-A31F-122067CA409D}" dt="2024-12-05T01:19:49.866" v="2"/>
          <ac:spMkLst>
            <pc:docMk/>
            <pc:sldMk cId="737890147" sldId="262"/>
            <ac:spMk id="17" creationId="{9FA6C841-BF98-1001-2501-1D5BBE52B453}"/>
          </ac:spMkLst>
        </pc:spChg>
        <pc:picChg chg="mod ord">
          <ac:chgData name="Momshad Fadul" userId="S::20319926@myclyde.ac.uk::dfecd1a7-b932-4f45-9986-7b7de6d25dcc" providerId="AD" clId="Web-{D0CFAB01-6AF0-E807-A31F-122067CA409D}" dt="2024-12-05T01:20:59.775" v="11"/>
          <ac:picMkLst>
            <pc:docMk/>
            <pc:sldMk cId="737890147" sldId="262"/>
            <ac:picMk id="10" creationId="{B80C6D24-FB6B-E654-4A49-E5C1D263723D}"/>
          </ac:picMkLst>
        </pc:picChg>
      </pc:sldChg>
      <pc:sldChg chg="addSp delSp modSp new mod modClrScheme chgLayout">
        <pc:chgData name="Momshad Fadul" userId="S::20319926@myclyde.ac.uk::dfecd1a7-b932-4f45-9986-7b7de6d25dcc" providerId="AD" clId="Web-{D0CFAB01-6AF0-E807-A31F-122067CA409D}" dt="2024-12-05T01:29:07.775" v="80" actId="14100"/>
        <pc:sldMkLst>
          <pc:docMk/>
          <pc:sldMk cId="3015067211" sldId="263"/>
        </pc:sldMkLst>
        <pc:spChg chg="del">
          <ac:chgData name="Momshad Fadul" userId="S::20319926@myclyde.ac.uk::dfecd1a7-b932-4f45-9986-7b7de6d25dcc" providerId="AD" clId="Web-{D0CFAB01-6AF0-E807-A31F-122067CA409D}" dt="2024-12-05T01:23:21.889" v="25"/>
          <ac:spMkLst>
            <pc:docMk/>
            <pc:sldMk cId="3015067211" sldId="263"/>
            <ac:spMk id="2" creationId="{2122516B-610D-8CD4-688D-0C94F47A435F}"/>
          </ac:spMkLst>
        </pc:spChg>
        <pc:spChg chg="del">
          <ac:chgData name="Momshad Fadul" userId="S::20319926@myclyde.ac.uk::dfecd1a7-b932-4f45-9986-7b7de6d25dcc" providerId="AD" clId="Web-{D0CFAB01-6AF0-E807-A31F-122067CA409D}" dt="2024-12-05T01:23:21.889" v="25"/>
          <ac:spMkLst>
            <pc:docMk/>
            <pc:sldMk cId="3015067211" sldId="263"/>
            <ac:spMk id="3" creationId="{1120C1A4-BC5A-9071-4D17-477F216EE0CA}"/>
          </ac:spMkLst>
        </pc:spChg>
        <pc:spChg chg="del">
          <ac:chgData name="Momshad Fadul" userId="S::20319926@myclyde.ac.uk::dfecd1a7-b932-4f45-9986-7b7de6d25dcc" providerId="AD" clId="Web-{D0CFAB01-6AF0-E807-A31F-122067CA409D}" dt="2024-12-05T01:23:21.889" v="25"/>
          <ac:spMkLst>
            <pc:docMk/>
            <pc:sldMk cId="3015067211" sldId="263"/>
            <ac:spMk id="4" creationId="{D2CF8A43-6E56-3CA7-98E2-26BA59EC332D}"/>
          </ac:spMkLst>
        </pc:spChg>
        <pc:spChg chg="del">
          <ac:chgData name="Momshad Fadul" userId="S::20319926@myclyde.ac.uk::dfecd1a7-b932-4f45-9986-7b7de6d25dcc" providerId="AD" clId="Web-{D0CFAB01-6AF0-E807-A31F-122067CA409D}" dt="2024-12-05T01:23:21.889" v="25"/>
          <ac:spMkLst>
            <pc:docMk/>
            <pc:sldMk cId="3015067211" sldId="263"/>
            <ac:spMk id="5" creationId="{A3FBAC04-3A65-394A-F610-3D2760FF7CA6}"/>
          </ac:spMkLst>
        </pc:spChg>
        <pc:spChg chg="del">
          <ac:chgData name="Momshad Fadul" userId="S::20319926@myclyde.ac.uk::dfecd1a7-b932-4f45-9986-7b7de6d25dcc" providerId="AD" clId="Web-{D0CFAB01-6AF0-E807-A31F-122067CA409D}" dt="2024-12-05T01:23:21.889" v="25"/>
          <ac:spMkLst>
            <pc:docMk/>
            <pc:sldMk cId="3015067211" sldId="263"/>
            <ac:spMk id="6" creationId="{CCAFD7D9-BB25-B94D-459D-88405A48F6FA}"/>
          </ac:spMkLst>
        </pc:spChg>
        <pc:spChg chg="mod">
          <ac:chgData name="Momshad Fadul" userId="S::20319926@myclyde.ac.uk::dfecd1a7-b932-4f45-9986-7b7de6d25dcc" providerId="AD" clId="Web-{D0CFAB01-6AF0-E807-A31F-122067CA409D}" dt="2024-12-05T01:28:22.023" v="77"/>
          <ac:spMkLst>
            <pc:docMk/>
            <pc:sldMk cId="3015067211" sldId="263"/>
            <ac:spMk id="7" creationId="{B5FD45EC-FDBE-AAD4-AC74-545188A95B6D}"/>
          </ac:spMkLst>
        </pc:spChg>
        <pc:spChg chg="mod">
          <ac:chgData name="Momshad Fadul" userId="S::20319926@myclyde.ac.uk::dfecd1a7-b932-4f45-9986-7b7de6d25dcc" providerId="AD" clId="Web-{D0CFAB01-6AF0-E807-A31F-122067CA409D}" dt="2024-12-05T01:28:22.023" v="77"/>
          <ac:spMkLst>
            <pc:docMk/>
            <pc:sldMk cId="3015067211" sldId="263"/>
            <ac:spMk id="8" creationId="{9857104E-7ACD-28B7-B143-7413ED3F9ECF}"/>
          </ac:spMkLst>
        </pc:spChg>
        <pc:spChg chg="mod">
          <ac:chgData name="Momshad Fadul" userId="S::20319926@myclyde.ac.uk::dfecd1a7-b932-4f45-9986-7b7de6d25dcc" providerId="AD" clId="Web-{D0CFAB01-6AF0-E807-A31F-122067CA409D}" dt="2024-12-05T01:28:22.023" v="77"/>
          <ac:spMkLst>
            <pc:docMk/>
            <pc:sldMk cId="3015067211" sldId="263"/>
            <ac:spMk id="9" creationId="{35A026E8-788C-8D73-A544-33F75011EA7E}"/>
          </ac:spMkLst>
        </pc:spChg>
        <pc:spChg chg="add del mod">
          <ac:chgData name="Momshad Fadul" userId="S::20319926@myclyde.ac.uk::dfecd1a7-b932-4f45-9986-7b7de6d25dcc" providerId="AD" clId="Web-{D0CFAB01-6AF0-E807-A31F-122067CA409D}" dt="2024-12-05T01:27:58.757" v="71"/>
          <ac:spMkLst>
            <pc:docMk/>
            <pc:sldMk cId="3015067211" sldId="263"/>
            <ac:spMk id="11" creationId="{8763C640-DDFC-3F9D-B657-EC27021B4365}"/>
          </ac:spMkLst>
        </pc:spChg>
        <pc:spChg chg="add mod">
          <ac:chgData name="Momshad Fadul" userId="S::20319926@myclyde.ac.uk::dfecd1a7-b932-4f45-9986-7b7de6d25dcc" providerId="AD" clId="Web-{D0CFAB01-6AF0-E807-A31F-122067CA409D}" dt="2024-12-05T01:28:22.023" v="77"/>
          <ac:spMkLst>
            <pc:docMk/>
            <pc:sldMk cId="3015067211" sldId="263"/>
            <ac:spMk id="14" creationId="{4C9257DA-24EE-3A9B-6714-844AE6B3804E}"/>
          </ac:spMkLst>
        </pc:spChg>
        <pc:spChg chg="add mod">
          <ac:chgData name="Momshad Fadul" userId="S::20319926@myclyde.ac.uk::dfecd1a7-b932-4f45-9986-7b7de6d25dcc" providerId="AD" clId="Web-{D0CFAB01-6AF0-E807-A31F-122067CA409D}" dt="2024-12-05T01:29:07.775" v="80" actId="14100"/>
          <ac:spMkLst>
            <pc:docMk/>
            <pc:sldMk cId="3015067211" sldId="263"/>
            <ac:spMk id="16" creationId="{18C36571-19C2-6D22-E008-3C9FBDFBAF0F}"/>
          </ac:spMkLst>
        </pc:spChg>
        <pc:spChg chg="add del mod">
          <ac:chgData name="Momshad Fadul" userId="S::20319926@myclyde.ac.uk::dfecd1a7-b932-4f45-9986-7b7de6d25dcc" providerId="AD" clId="Web-{D0CFAB01-6AF0-E807-A31F-122067CA409D}" dt="2024-12-05T01:28:22.023" v="76"/>
          <ac:spMkLst>
            <pc:docMk/>
            <pc:sldMk cId="3015067211" sldId="263"/>
            <ac:spMk id="21" creationId="{AF06B859-6E2C-CBFE-A0DD-2BC3E9727FA0}"/>
          </ac:spMkLst>
        </pc:spChg>
        <pc:spChg chg="add del mod">
          <ac:chgData name="Momshad Fadul" userId="S::20319926@myclyde.ac.uk::dfecd1a7-b932-4f45-9986-7b7de6d25dcc" providerId="AD" clId="Web-{D0CFAB01-6AF0-E807-A31F-122067CA409D}" dt="2024-12-05T01:28:22.023" v="76"/>
          <ac:spMkLst>
            <pc:docMk/>
            <pc:sldMk cId="3015067211" sldId="263"/>
            <ac:spMk id="23" creationId="{499A69B2-6B47-31BF-49FA-69A5A96B0163}"/>
          </ac:spMkLst>
        </pc:spChg>
        <pc:picChg chg="add mod ord">
          <ac:chgData name="Momshad Fadul" userId="S::20319926@myclyde.ac.uk::dfecd1a7-b932-4f45-9986-7b7de6d25dcc" providerId="AD" clId="Web-{D0CFAB01-6AF0-E807-A31F-122067CA409D}" dt="2024-12-05T01:28:22.023" v="77"/>
          <ac:picMkLst>
            <pc:docMk/>
            <pc:sldMk cId="3015067211" sldId="263"/>
            <ac:picMk id="10" creationId="{A23A3E26-8EE5-8D6A-4C49-2B00CAE6B7FC}"/>
          </ac:picMkLst>
        </pc:picChg>
      </pc:sldChg>
      <pc:sldChg chg="new del">
        <pc:chgData name="Momshad Fadul" userId="S::20319926@myclyde.ac.uk::dfecd1a7-b932-4f45-9986-7b7de6d25dcc" providerId="AD" clId="Web-{D0CFAB01-6AF0-E807-A31F-122067CA409D}" dt="2024-12-05T01:29:23.900" v="81"/>
        <pc:sldMkLst>
          <pc:docMk/>
          <pc:sldMk cId="595947758" sldId="264"/>
        </pc:sldMkLst>
      </pc:sldChg>
      <pc:sldChg chg="addSp delSp modSp new mod modClrScheme chgLayout">
        <pc:chgData name="Momshad Fadul" userId="S::20319926@myclyde.ac.uk::dfecd1a7-b932-4f45-9986-7b7de6d25dcc" providerId="AD" clId="Web-{D0CFAB01-6AF0-E807-A31F-122067CA409D}" dt="2024-12-05T01:37:18.890" v="131" actId="20577"/>
        <pc:sldMkLst>
          <pc:docMk/>
          <pc:sldMk cId="1105584860" sldId="264"/>
        </pc:sldMkLst>
        <pc:spChg chg="mod">
          <ac:chgData name="Momshad Fadul" userId="S::20319926@myclyde.ac.uk::dfecd1a7-b932-4f45-9986-7b7de6d25dcc" providerId="AD" clId="Web-{D0CFAB01-6AF0-E807-A31F-122067CA409D}" dt="2024-12-05T01:37:03.608" v="130"/>
          <ac:spMkLst>
            <pc:docMk/>
            <pc:sldMk cId="1105584860" sldId="264"/>
            <ac:spMk id="2" creationId="{FF9C151C-C3D0-8D77-3F5A-E82D21FDDF52}"/>
          </ac:spMkLst>
        </pc:spChg>
        <pc:spChg chg="mod">
          <ac:chgData name="Momshad Fadul" userId="S::20319926@myclyde.ac.uk::dfecd1a7-b932-4f45-9986-7b7de6d25dcc" providerId="AD" clId="Web-{D0CFAB01-6AF0-E807-A31F-122067CA409D}" dt="2024-12-05T01:37:18.890" v="131" actId="20577"/>
          <ac:spMkLst>
            <pc:docMk/>
            <pc:sldMk cId="1105584860" sldId="264"/>
            <ac:spMk id="3" creationId="{1037FFE0-87CA-AE4C-E391-93ABBE12BE83}"/>
          </ac:spMkLst>
        </pc:spChg>
        <pc:spChg chg="mod">
          <ac:chgData name="Momshad Fadul" userId="S::20319926@myclyde.ac.uk::dfecd1a7-b932-4f45-9986-7b7de6d25dcc" providerId="AD" clId="Web-{D0CFAB01-6AF0-E807-A31F-122067CA409D}" dt="2024-12-05T01:37:03.608" v="130"/>
          <ac:spMkLst>
            <pc:docMk/>
            <pc:sldMk cId="1105584860" sldId="264"/>
            <ac:spMk id="4" creationId="{E8626581-BD70-BF7C-757A-09583F98D9CD}"/>
          </ac:spMkLst>
        </pc:spChg>
        <pc:spChg chg="mod">
          <ac:chgData name="Momshad Fadul" userId="S::20319926@myclyde.ac.uk::dfecd1a7-b932-4f45-9986-7b7de6d25dcc" providerId="AD" clId="Web-{D0CFAB01-6AF0-E807-A31F-122067CA409D}" dt="2024-12-05T01:37:03.608" v="130"/>
          <ac:spMkLst>
            <pc:docMk/>
            <pc:sldMk cId="1105584860" sldId="264"/>
            <ac:spMk id="5" creationId="{01A822F7-7D92-2C03-A41C-2FA22990264E}"/>
          </ac:spMkLst>
        </pc:spChg>
        <pc:spChg chg="mod">
          <ac:chgData name="Momshad Fadul" userId="S::20319926@myclyde.ac.uk::dfecd1a7-b932-4f45-9986-7b7de6d25dcc" providerId="AD" clId="Web-{D0CFAB01-6AF0-E807-A31F-122067CA409D}" dt="2024-12-05T01:37:03.608" v="130"/>
          <ac:spMkLst>
            <pc:docMk/>
            <pc:sldMk cId="1105584860" sldId="264"/>
            <ac:spMk id="6" creationId="{AFE0465F-E15E-2E9B-C37C-F5A1F7BE00BE}"/>
          </ac:spMkLst>
        </pc:spChg>
        <pc:spChg chg="add del mod">
          <ac:chgData name="Momshad Fadul" userId="S::20319926@myclyde.ac.uk::dfecd1a7-b932-4f45-9986-7b7de6d25dcc" providerId="AD" clId="Web-{D0CFAB01-6AF0-E807-A31F-122067CA409D}" dt="2024-12-05T01:36:41.404" v="128"/>
          <ac:spMkLst>
            <pc:docMk/>
            <pc:sldMk cId="1105584860" sldId="264"/>
            <ac:spMk id="9" creationId="{20EE0265-CD56-1AC5-02DF-CE023A38B86C}"/>
          </ac:spMkLst>
        </pc:spChg>
        <pc:picChg chg="add del mod">
          <ac:chgData name="Momshad Fadul" userId="S::20319926@myclyde.ac.uk::dfecd1a7-b932-4f45-9986-7b7de6d25dcc" providerId="AD" clId="Web-{D0CFAB01-6AF0-E807-A31F-122067CA409D}" dt="2024-12-05T01:34:47.838" v="113"/>
          <ac:picMkLst>
            <pc:docMk/>
            <pc:sldMk cId="1105584860" sldId="264"/>
            <ac:picMk id="7" creationId="{94F78A6F-D0B6-3D80-247F-EEF4A2CE4523}"/>
          </ac:picMkLst>
        </pc:picChg>
        <pc:picChg chg="add mod ord">
          <ac:chgData name="Momshad Fadul" userId="S::20319926@myclyde.ac.uk::dfecd1a7-b932-4f45-9986-7b7de6d25dcc" providerId="AD" clId="Web-{D0CFAB01-6AF0-E807-A31F-122067CA409D}" dt="2024-12-05T01:37:03.608" v="130"/>
          <ac:picMkLst>
            <pc:docMk/>
            <pc:sldMk cId="1105584860" sldId="264"/>
            <ac:picMk id="8" creationId="{102F6F77-A043-D576-6285-3D8AFFF8CC2A}"/>
          </ac:picMkLst>
        </pc:picChg>
      </pc:sldChg>
      <pc:sldChg chg="new del">
        <pc:chgData name="Momshad Fadul" userId="S::20319926@myclyde.ac.uk::dfecd1a7-b932-4f45-9986-7b7de6d25dcc" providerId="AD" clId="Web-{D0CFAB01-6AF0-E807-A31F-122067CA409D}" dt="2024-12-05T01:44:31.826" v="177"/>
        <pc:sldMkLst>
          <pc:docMk/>
          <pc:sldMk cId="589726494" sldId="265"/>
        </pc:sldMkLst>
      </pc:sldChg>
      <pc:sldChg chg="new del">
        <pc:chgData name="Momshad Fadul" userId="S::20319926@myclyde.ac.uk::dfecd1a7-b932-4f45-9986-7b7de6d25dcc" providerId="AD" clId="Web-{D0CFAB01-6AF0-E807-A31F-122067CA409D}" dt="2024-12-05T01:38:25.643" v="133"/>
        <pc:sldMkLst>
          <pc:docMk/>
          <pc:sldMk cId="2201589178" sldId="265"/>
        </pc:sldMkLst>
      </pc:sldChg>
      <pc:sldChg chg="new del">
        <pc:chgData name="Momshad Fadul" userId="S::20319926@myclyde.ac.uk::dfecd1a7-b932-4f45-9986-7b7de6d25dcc" providerId="AD" clId="Web-{D0CFAB01-6AF0-E807-A31F-122067CA409D}" dt="2024-12-05T01:38:46.284" v="135"/>
        <pc:sldMkLst>
          <pc:docMk/>
          <pc:sldMk cId="3053411820" sldId="265"/>
        </pc:sldMkLst>
      </pc:sldChg>
      <pc:sldChg chg="addSp delSp modSp new mod modClrScheme chgLayout">
        <pc:chgData name="Momshad Fadul" userId="S::20319926@myclyde.ac.uk::dfecd1a7-b932-4f45-9986-7b7de6d25dcc" providerId="AD" clId="Web-{D0CFAB01-6AF0-E807-A31F-122067CA409D}" dt="2024-12-05T01:44:23.451" v="176" actId="20577"/>
        <pc:sldMkLst>
          <pc:docMk/>
          <pc:sldMk cId="2977748890" sldId="266"/>
        </pc:sldMkLst>
        <pc:spChg chg="mod">
          <ac:chgData name="Momshad Fadul" userId="S::20319926@myclyde.ac.uk::dfecd1a7-b932-4f45-9986-7b7de6d25dcc" providerId="AD" clId="Web-{D0CFAB01-6AF0-E807-A31F-122067CA409D}" dt="2024-12-05T01:44:06.153" v="174"/>
          <ac:spMkLst>
            <pc:docMk/>
            <pc:sldMk cId="2977748890" sldId="266"/>
            <ac:spMk id="2" creationId="{35191581-C264-3C3F-88DF-7B13C6752492}"/>
          </ac:spMkLst>
        </pc:spChg>
        <pc:spChg chg="mod">
          <ac:chgData name="Momshad Fadul" userId="S::20319926@myclyde.ac.uk::dfecd1a7-b932-4f45-9986-7b7de6d25dcc" providerId="AD" clId="Web-{D0CFAB01-6AF0-E807-A31F-122067CA409D}" dt="2024-12-05T01:44:23.451" v="176" actId="20577"/>
          <ac:spMkLst>
            <pc:docMk/>
            <pc:sldMk cId="2977748890" sldId="266"/>
            <ac:spMk id="3" creationId="{E1517B76-35F8-EA8E-135C-1DBE1F82BFC0}"/>
          </ac:spMkLst>
        </pc:spChg>
        <pc:spChg chg="mod">
          <ac:chgData name="Momshad Fadul" userId="S::20319926@myclyde.ac.uk::dfecd1a7-b932-4f45-9986-7b7de6d25dcc" providerId="AD" clId="Web-{D0CFAB01-6AF0-E807-A31F-122067CA409D}" dt="2024-12-05T01:44:06.153" v="174"/>
          <ac:spMkLst>
            <pc:docMk/>
            <pc:sldMk cId="2977748890" sldId="266"/>
            <ac:spMk id="4" creationId="{3787A0F9-4FB8-3729-65E1-A9E1D6931DBD}"/>
          </ac:spMkLst>
        </pc:spChg>
        <pc:spChg chg="mod">
          <ac:chgData name="Momshad Fadul" userId="S::20319926@myclyde.ac.uk::dfecd1a7-b932-4f45-9986-7b7de6d25dcc" providerId="AD" clId="Web-{D0CFAB01-6AF0-E807-A31F-122067CA409D}" dt="2024-12-05T01:44:06.153" v="174"/>
          <ac:spMkLst>
            <pc:docMk/>
            <pc:sldMk cId="2977748890" sldId="266"/>
            <ac:spMk id="5" creationId="{E23D4A47-D3C7-8729-441B-4B57B9569E9F}"/>
          </ac:spMkLst>
        </pc:spChg>
        <pc:spChg chg="mod">
          <ac:chgData name="Momshad Fadul" userId="S::20319926@myclyde.ac.uk::dfecd1a7-b932-4f45-9986-7b7de6d25dcc" providerId="AD" clId="Web-{D0CFAB01-6AF0-E807-A31F-122067CA409D}" dt="2024-12-05T01:44:06.153" v="174"/>
          <ac:spMkLst>
            <pc:docMk/>
            <pc:sldMk cId="2977748890" sldId="266"/>
            <ac:spMk id="6" creationId="{28C0B17A-45BD-97A4-D1F9-1722256B9198}"/>
          </ac:spMkLst>
        </pc:spChg>
        <pc:spChg chg="add del mod">
          <ac:chgData name="Momshad Fadul" userId="S::20319926@myclyde.ac.uk::dfecd1a7-b932-4f45-9986-7b7de6d25dcc" providerId="AD" clId="Web-{D0CFAB01-6AF0-E807-A31F-122067CA409D}" dt="2024-12-05T01:43:36.840" v="170"/>
          <ac:spMkLst>
            <pc:docMk/>
            <pc:sldMk cId="2977748890" sldId="266"/>
            <ac:spMk id="9" creationId="{1E8BAF2C-A255-6D5A-44F3-E9C864C5A116}"/>
          </ac:spMkLst>
        </pc:spChg>
        <pc:picChg chg="add del mod">
          <ac:chgData name="Momshad Fadul" userId="S::20319926@myclyde.ac.uk::dfecd1a7-b932-4f45-9986-7b7de6d25dcc" providerId="AD" clId="Web-{D0CFAB01-6AF0-E807-A31F-122067CA409D}" dt="2024-12-05T01:42:23.759" v="161"/>
          <ac:picMkLst>
            <pc:docMk/>
            <pc:sldMk cId="2977748890" sldId="266"/>
            <ac:picMk id="7" creationId="{8DF1C7E3-3C81-64BD-DB13-CF264B5A3B0C}"/>
          </ac:picMkLst>
        </pc:picChg>
        <pc:picChg chg="add mod ord">
          <ac:chgData name="Momshad Fadul" userId="S::20319926@myclyde.ac.uk::dfecd1a7-b932-4f45-9986-7b7de6d25dcc" providerId="AD" clId="Web-{D0CFAB01-6AF0-E807-A31F-122067CA409D}" dt="2024-12-05T01:44:06.153" v="174"/>
          <ac:picMkLst>
            <pc:docMk/>
            <pc:sldMk cId="2977748890" sldId="266"/>
            <ac:picMk id="8" creationId="{64DFD484-438C-155D-E466-7979A66108C6}"/>
          </ac:picMkLst>
        </pc:picChg>
        <pc:picChg chg="add del mod">
          <ac:chgData name="Momshad Fadul" userId="S::20319926@myclyde.ac.uk::dfecd1a7-b932-4f45-9986-7b7de6d25dcc" providerId="AD" clId="Web-{D0CFAB01-6AF0-E807-A31F-122067CA409D}" dt="2024-12-05T01:43:22.324" v="167"/>
          <ac:picMkLst>
            <pc:docMk/>
            <pc:sldMk cId="2977748890" sldId="266"/>
            <ac:picMk id="11" creationId="{EA6666E1-0A6F-E84B-30B2-D5F0718A23E7}"/>
          </ac:picMkLst>
        </pc:picChg>
      </pc:sldChg>
      <pc:sldChg chg="addSp delSp modSp new mod modClrScheme chgLayout">
        <pc:chgData name="Momshad Fadul" userId="S::20319926@myclyde.ac.uk::dfecd1a7-b932-4f45-9986-7b7de6d25dcc" providerId="AD" clId="Web-{D0CFAB01-6AF0-E807-A31F-122067CA409D}" dt="2024-12-05T01:53:12.861" v="249"/>
        <pc:sldMkLst>
          <pc:docMk/>
          <pc:sldMk cId="1830839938" sldId="267"/>
        </pc:sldMkLst>
        <pc:spChg chg="mod">
          <ac:chgData name="Momshad Fadul" userId="S::20319926@myclyde.ac.uk::dfecd1a7-b932-4f45-9986-7b7de6d25dcc" providerId="AD" clId="Web-{D0CFAB01-6AF0-E807-A31F-122067CA409D}" dt="2024-12-05T01:53:12.861" v="249"/>
          <ac:spMkLst>
            <pc:docMk/>
            <pc:sldMk cId="1830839938" sldId="267"/>
            <ac:spMk id="2" creationId="{FB56DFC7-A7A3-B2A6-8B60-374D63A421E5}"/>
          </ac:spMkLst>
        </pc:spChg>
        <pc:spChg chg="mod">
          <ac:chgData name="Momshad Fadul" userId="S::20319926@myclyde.ac.uk::dfecd1a7-b932-4f45-9986-7b7de6d25dcc" providerId="AD" clId="Web-{D0CFAB01-6AF0-E807-A31F-122067CA409D}" dt="2024-12-05T01:53:12.861" v="249"/>
          <ac:spMkLst>
            <pc:docMk/>
            <pc:sldMk cId="1830839938" sldId="267"/>
            <ac:spMk id="3" creationId="{DD46FB52-B24A-A775-7BE5-90563196DBE0}"/>
          </ac:spMkLst>
        </pc:spChg>
        <pc:spChg chg="mod">
          <ac:chgData name="Momshad Fadul" userId="S::20319926@myclyde.ac.uk::dfecd1a7-b932-4f45-9986-7b7de6d25dcc" providerId="AD" clId="Web-{D0CFAB01-6AF0-E807-A31F-122067CA409D}" dt="2024-12-05T01:53:12.861" v="249"/>
          <ac:spMkLst>
            <pc:docMk/>
            <pc:sldMk cId="1830839938" sldId="267"/>
            <ac:spMk id="4" creationId="{F1336A2B-924D-090F-D420-02AED263D77C}"/>
          </ac:spMkLst>
        </pc:spChg>
        <pc:spChg chg="mod">
          <ac:chgData name="Momshad Fadul" userId="S::20319926@myclyde.ac.uk::dfecd1a7-b932-4f45-9986-7b7de6d25dcc" providerId="AD" clId="Web-{D0CFAB01-6AF0-E807-A31F-122067CA409D}" dt="2024-12-05T01:53:12.861" v="249"/>
          <ac:spMkLst>
            <pc:docMk/>
            <pc:sldMk cId="1830839938" sldId="267"/>
            <ac:spMk id="5" creationId="{54CEA116-B28D-2F97-8CC4-C1ACF6C6D7BC}"/>
          </ac:spMkLst>
        </pc:spChg>
        <pc:spChg chg="mod">
          <ac:chgData name="Momshad Fadul" userId="S::20319926@myclyde.ac.uk::dfecd1a7-b932-4f45-9986-7b7de6d25dcc" providerId="AD" clId="Web-{D0CFAB01-6AF0-E807-A31F-122067CA409D}" dt="2024-12-05T01:53:12.861" v="249"/>
          <ac:spMkLst>
            <pc:docMk/>
            <pc:sldMk cId="1830839938" sldId="267"/>
            <ac:spMk id="6" creationId="{4EDB5455-796E-CB83-947E-BD5FE2971D0A}"/>
          </ac:spMkLst>
        </pc:spChg>
        <pc:spChg chg="add del mod">
          <ac:chgData name="Momshad Fadul" userId="S::20319926@myclyde.ac.uk::dfecd1a7-b932-4f45-9986-7b7de6d25dcc" providerId="AD" clId="Web-{D0CFAB01-6AF0-E807-A31F-122067CA409D}" dt="2024-12-05T01:49:18.428" v="212"/>
          <ac:spMkLst>
            <pc:docMk/>
            <pc:sldMk cId="1830839938" sldId="267"/>
            <ac:spMk id="8" creationId="{08A138B5-40EB-5627-28BF-F328A2916650}"/>
          </ac:spMkLst>
        </pc:spChg>
        <pc:spChg chg="add del mod">
          <ac:chgData name="Momshad Fadul" userId="S::20319926@myclyde.ac.uk::dfecd1a7-b932-4f45-9986-7b7de6d25dcc" providerId="AD" clId="Web-{D0CFAB01-6AF0-E807-A31F-122067CA409D}" dt="2024-12-05T01:50:02.883" v="218"/>
          <ac:spMkLst>
            <pc:docMk/>
            <pc:sldMk cId="1830839938" sldId="267"/>
            <ac:spMk id="11" creationId="{94BB0FAF-5139-9736-58A6-95C40B5FF980}"/>
          </ac:spMkLst>
        </pc:spChg>
        <pc:spChg chg="add del mod">
          <ac:chgData name="Momshad Fadul" userId="S::20319926@myclyde.ac.uk::dfecd1a7-b932-4f45-9986-7b7de6d25dcc" providerId="AD" clId="Web-{D0CFAB01-6AF0-E807-A31F-122067CA409D}" dt="2024-12-05T01:50:48.216" v="226"/>
          <ac:spMkLst>
            <pc:docMk/>
            <pc:sldMk cId="1830839938" sldId="267"/>
            <ac:spMk id="14" creationId="{B4A44FD3-4DB0-56D7-D626-F85323AC7EEA}"/>
          </ac:spMkLst>
        </pc:spChg>
        <pc:spChg chg="add del mod">
          <ac:chgData name="Momshad Fadul" userId="S::20319926@myclyde.ac.uk::dfecd1a7-b932-4f45-9986-7b7de6d25dcc" providerId="AD" clId="Web-{D0CFAB01-6AF0-E807-A31F-122067CA409D}" dt="2024-12-05T01:52:37.844" v="245"/>
          <ac:spMkLst>
            <pc:docMk/>
            <pc:sldMk cId="1830839938" sldId="267"/>
            <ac:spMk id="17" creationId="{C87F59F3-B8BD-40CE-4B93-712D26E79D22}"/>
          </ac:spMkLst>
        </pc:spChg>
        <pc:picChg chg="add del mod">
          <ac:chgData name="Momshad Fadul" userId="S::20319926@myclyde.ac.uk::dfecd1a7-b932-4f45-9986-7b7de6d25dcc" providerId="AD" clId="Web-{D0CFAB01-6AF0-E807-A31F-122067CA409D}" dt="2024-12-05T01:49:18.428" v="213"/>
          <ac:picMkLst>
            <pc:docMk/>
            <pc:sldMk cId="1830839938" sldId="267"/>
            <ac:picMk id="7" creationId="{97E9E6D0-4A70-B534-E196-02F4BD14AF6E}"/>
          </ac:picMkLst>
        </pc:picChg>
        <pc:picChg chg="add del mod">
          <ac:chgData name="Momshad Fadul" userId="S::20319926@myclyde.ac.uk::dfecd1a7-b932-4f45-9986-7b7de6d25dcc" providerId="AD" clId="Web-{D0CFAB01-6AF0-E807-A31F-122067CA409D}" dt="2024-12-05T01:50:02.883" v="219"/>
          <ac:picMkLst>
            <pc:docMk/>
            <pc:sldMk cId="1830839938" sldId="267"/>
            <ac:picMk id="10" creationId="{280F8C95-C980-0CFA-936D-7D7DFA6E8B25}"/>
          </ac:picMkLst>
        </pc:picChg>
        <pc:picChg chg="add del mod">
          <ac:chgData name="Momshad Fadul" userId="S::20319926@myclyde.ac.uk::dfecd1a7-b932-4f45-9986-7b7de6d25dcc" providerId="AD" clId="Web-{D0CFAB01-6AF0-E807-A31F-122067CA409D}" dt="2024-12-05T01:50:48.216" v="227"/>
          <ac:picMkLst>
            <pc:docMk/>
            <pc:sldMk cId="1830839938" sldId="267"/>
            <ac:picMk id="13" creationId="{45675759-F8B0-03D1-88FD-1028754972EB}"/>
          </ac:picMkLst>
        </pc:picChg>
        <pc:picChg chg="add mod ord">
          <ac:chgData name="Momshad Fadul" userId="S::20319926@myclyde.ac.uk::dfecd1a7-b932-4f45-9986-7b7de6d25dcc" providerId="AD" clId="Web-{D0CFAB01-6AF0-E807-A31F-122067CA409D}" dt="2024-12-05T01:53:12.861" v="249"/>
          <ac:picMkLst>
            <pc:docMk/>
            <pc:sldMk cId="1830839938" sldId="267"/>
            <ac:picMk id="16" creationId="{C53ECB4A-1A54-963D-E05F-C7A5FC765658}"/>
          </ac:picMkLst>
        </pc:picChg>
      </pc:sldChg>
    </pc:docChg>
  </pc:docChgLst>
  <pc:docChgLst>
    <pc:chgData name="Momshad Fadul" userId="S::20319926@myclyde.ac.uk::dfecd1a7-b932-4f45-9986-7b7de6d25dcc" providerId="AD" clId="Web-{D69632A6-56AC-F4D9-2D5A-C8185951BA6C}"/>
    <pc:docChg chg="modSld sldOrd">
      <pc:chgData name="Momshad Fadul" userId="S::20319926@myclyde.ac.uk::dfecd1a7-b932-4f45-9986-7b7de6d25dcc" providerId="AD" clId="Web-{D69632A6-56AC-F4D9-2D5A-C8185951BA6C}" dt="2024-12-05T15:49:38.580" v="102" actId="20577"/>
      <pc:docMkLst>
        <pc:docMk/>
      </pc:docMkLst>
      <pc:sldChg chg="modSp">
        <pc:chgData name="Momshad Fadul" userId="S::20319926@myclyde.ac.uk::dfecd1a7-b932-4f45-9986-7b7de6d25dcc" providerId="AD" clId="Web-{D69632A6-56AC-F4D9-2D5A-C8185951BA6C}" dt="2024-12-05T13:46:11.879" v="58" actId="20577"/>
        <pc:sldMkLst>
          <pc:docMk/>
          <pc:sldMk cId="4206676634" sldId="257"/>
        </pc:sldMkLst>
        <pc:spChg chg="mod">
          <ac:chgData name="Momshad Fadul" userId="S::20319926@myclyde.ac.uk::dfecd1a7-b932-4f45-9986-7b7de6d25dcc" providerId="AD" clId="Web-{D69632A6-56AC-F4D9-2D5A-C8185951BA6C}" dt="2024-12-05T13:30:25.750" v="16" actId="14100"/>
          <ac:spMkLst>
            <pc:docMk/>
            <pc:sldMk cId="4206676634" sldId="257"/>
            <ac:spMk id="2" creationId="{48B0F0F7-7755-A99B-B7D7-54506809F7A8}"/>
          </ac:spMkLst>
        </pc:spChg>
        <pc:spChg chg="mod">
          <ac:chgData name="Momshad Fadul" userId="S::20319926@myclyde.ac.uk::dfecd1a7-b932-4f45-9986-7b7de6d25dcc" providerId="AD" clId="Web-{D69632A6-56AC-F4D9-2D5A-C8185951BA6C}" dt="2024-12-05T13:46:11.879" v="58" actId="20577"/>
          <ac:spMkLst>
            <pc:docMk/>
            <pc:sldMk cId="4206676634" sldId="257"/>
            <ac:spMk id="3" creationId="{B1F609A7-5451-925A-ABC3-579BCB9811AE}"/>
          </ac:spMkLst>
        </pc:spChg>
      </pc:sldChg>
      <pc:sldChg chg="modSp">
        <pc:chgData name="Momshad Fadul" userId="S::20319926@myclyde.ac.uk::dfecd1a7-b932-4f45-9986-7b7de6d25dcc" providerId="AD" clId="Web-{D69632A6-56AC-F4D9-2D5A-C8185951BA6C}" dt="2024-12-05T14:21:38.098" v="99" actId="1076"/>
        <pc:sldMkLst>
          <pc:docMk/>
          <pc:sldMk cId="3342908497" sldId="258"/>
        </pc:sldMkLst>
        <pc:spChg chg="mod">
          <ac:chgData name="Momshad Fadul" userId="S::20319926@myclyde.ac.uk::dfecd1a7-b932-4f45-9986-7b7de6d25dcc" providerId="AD" clId="Web-{D69632A6-56AC-F4D9-2D5A-C8185951BA6C}" dt="2024-12-05T14:21:04.769" v="94" actId="14100"/>
          <ac:spMkLst>
            <pc:docMk/>
            <pc:sldMk cId="3342908497" sldId="258"/>
            <ac:spMk id="18" creationId="{78507B14-EC4F-17EC-6AF2-3B12A77D0614}"/>
          </ac:spMkLst>
        </pc:spChg>
        <pc:spChg chg="mod">
          <ac:chgData name="Momshad Fadul" userId="S::20319926@myclyde.ac.uk::dfecd1a7-b932-4f45-9986-7b7de6d25dcc" providerId="AD" clId="Web-{D69632A6-56AC-F4D9-2D5A-C8185951BA6C}" dt="2024-12-05T14:21:25.457" v="97" actId="14100"/>
          <ac:spMkLst>
            <pc:docMk/>
            <pc:sldMk cId="3342908497" sldId="258"/>
            <ac:spMk id="19" creationId="{FBD1D0FF-3DBC-28A4-3AC7-D52C40B5546D}"/>
          </ac:spMkLst>
        </pc:spChg>
        <pc:picChg chg="mod">
          <ac:chgData name="Momshad Fadul" userId="S::20319926@myclyde.ac.uk::dfecd1a7-b932-4f45-9986-7b7de6d25dcc" providerId="AD" clId="Web-{D69632A6-56AC-F4D9-2D5A-C8185951BA6C}" dt="2024-12-05T14:21:38.098" v="99" actId="1076"/>
          <ac:picMkLst>
            <pc:docMk/>
            <pc:sldMk cId="3342908497" sldId="258"/>
            <ac:picMk id="2" creationId="{28868878-9BDA-CD1B-1AAD-BFAD2328EFDF}"/>
          </ac:picMkLst>
        </pc:picChg>
      </pc:sldChg>
      <pc:sldChg chg="modSp">
        <pc:chgData name="Momshad Fadul" userId="S::20319926@myclyde.ac.uk::dfecd1a7-b932-4f45-9986-7b7de6d25dcc" providerId="AD" clId="Web-{D69632A6-56AC-F4D9-2D5A-C8185951BA6C}" dt="2024-12-05T15:49:38.580" v="102" actId="20577"/>
        <pc:sldMkLst>
          <pc:docMk/>
          <pc:sldMk cId="2730370118" sldId="259"/>
        </pc:sldMkLst>
        <pc:spChg chg="mod">
          <ac:chgData name="Momshad Fadul" userId="S::20319926@myclyde.ac.uk::dfecd1a7-b932-4f45-9986-7b7de6d25dcc" providerId="AD" clId="Web-{D69632A6-56AC-F4D9-2D5A-C8185951BA6C}" dt="2024-12-05T15:49:38.580" v="102" actId="20577"/>
          <ac:spMkLst>
            <pc:docMk/>
            <pc:sldMk cId="2730370118" sldId="259"/>
            <ac:spMk id="2" creationId="{08F223B8-74BC-0680-6777-D2FFB34D969C}"/>
          </ac:spMkLst>
        </pc:spChg>
      </pc:sldChg>
      <pc:sldChg chg="ord">
        <pc:chgData name="Momshad Fadul" userId="S::20319926@myclyde.ac.uk::dfecd1a7-b932-4f45-9986-7b7de6d25dcc" providerId="AD" clId="Web-{D69632A6-56AC-F4D9-2D5A-C8185951BA6C}" dt="2024-12-05T12:45:49.489" v="2"/>
        <pc:sldMkLst>
          <pc:docMk/>
          <pc:sldMk cId="3015067211" sldId="263"/>
        </pc:sldMkLst>
      </pc:sldChg>
      <pc:sldChg chg="ord">
        <pc:chgData name="Momshad Fadul" userId="S::20319926@myclyde.ac.uk::dfecd1a7-b932-4f45-9986-7b7de6d25dcc" providerId="AD" clId="Web-{D69632A6-56AC-F4D9-2D5A-C8185951BA6C}" dt="2024-12-05T13:47:28.210" v="59"/>
        <pc:sldMkLst>
          <pc:docMk/>
          <pc:sldMk cId="1105584860" sldId="264"/>
        </pc:sldMkLst>
      </pc:sldChg>
    </pc:docChg>
  </pc:docChgLst>
  <pc:docChgLst>
    <pc:chgData name="Momshad Fadul" userId="dfecd1a7-b932-4f45-9986-7b7de6d25dcc" providerId="ADAL" clId="{891B3D16-A0DC-4A9B-9746-DDFCBDF92823}"/>
    <pc:docChg chg="custSel modSld">
      <pc:chgData name="Momshad Fadul" userId="dfecd1a7-b932-4f45-9986-7b7de6d25dcc" providerId="ADAL" clId="{891B3D16-A0DC-4A9B-9746-DDFCBDF92823}" dt="2024-12-04T23:14:46.826" v="18"/>
      <pc:docMkLst>
        <pc:docMk/>
      </pc:docMkLst>
      <pc:sldChg chg="addSp delSp modSp modTransition">
        <pc:chgData name="Momshad Fadul" userId="dfecd1a7-b932-4f45-9986-7b7de6d25dcc" providerId="ADAL" clId="{891B3D16-A0DC-4A9B-9746-DDFCBDF92823}" dt="2024-12-04T23:14:46.826" v="18"/>
        <pc:sldMkLst>
          <pc:docMk/>
          <pc:sldMk cId="231786513" sldId="256"/>
        </pc:sldMkLst>
        <pc:spChg chg="mod">
          <ac:chgData name="Momshad Fadul" userId="dfecd1a7-b932-4f45-9986-7b7de6d25dcc" providerId="ADAL" clId="{891B3D16-A0DC-4A9B-9746-DDFCBDF92823}" dt="2024-12-04T23:14:03.146" v="15" actId="27636"/>
          <ac:spMkLst>
            <pc:docMk/>
            <pc:sldMk cId="231786513" sldId="256"/>
            <ac:spMk id="2" creationId="{59119CD5-39D7-41E1-A092-DC95F2BCF3CF}"/>
          </ac:spMkLst>
        </pc:spChg>
        <pc:spChg chg="mod">
          <ac:chgData name="Momshad Fadul" userId="dfecd1a7-b932-4f45-9986-7b7de6d25dcc" providerId="ADAL" clId="{891B3D16-A0DC-4A9B-9746-DDFCBDF92823}" dt="2024-12-04T23:13:45.519" v="12" actId="27636"/>
          <ac:spMkLst>
            <pc:docMk/>
            <pc:sldMk cId="231786513" sldId="256"/>
            <ac:spMk id="3" creationId="{67D6AE27-B57B-421F-A54E-55E50AF126E0}"/>
          </ac:spMkLst>
        </pc:spChg>
        <pc:spChg chg="add del mod">
          <ac:chgData name="Momshad Fadul" userId="dfecd1a7-b932-4f45-9986-7b7de6d25dcc" providerId="ADAL" clId="{891B3D16-A0DC-4A9B-9746-DDFCBDF92823}" dt="2024-12-04T23:12:47.005" v="9" actId="478"/>
          <ac:spMkLst>
            <pc:docMk/>
            <pc:sldMk cId="231786513" sldId="256"/>
            <ac:spMk id="9" creationId="{3A484619-DDE4-4617-98DB-459753B1B0FA}"/>
          </ac:spMkLst>
        </pc:spChg>
        <pc:picChg chg="mod">
          <ac:chgData name="Momshad Fadul" userId="dfecd1a7-b932-4f45-9986-7b7de6d25dcc" providerId="ADAL" clId="{891B3D16-A0DC-4A9B-9746-DDFCBDF92823}" dt="2024-12-04T23:14:27.176" v="16" actId="14100"/>
          <ac:picMkLst>
            <pc:docMk/>
            <pc:sldMk cId="231786513" sldId="256"/>
            <ac:picMk id="5" creationId="{EFF60F51-C1EC-4411-92E5-227643A6A70A}"/>
          </ac:picMkLst>
        </pc:picChg>
        <pc:picChg chg="add del mod">
          <ac:chgData name="Momshad Fadul" userId="dfecd1a7-b932-4f45-9986-7b7de6d25dcc" providerId="ADAL" clId="{891B3D16-A0DC-4A9B-9746-DDFCBDF92823}" dt="2024-12-04T23:12:47.005" v="9" actId="478"/>
          <ac:picMkLst>
            <pc:docMk/>
            <pc:sldMk cId="231786513" sldId="256"/>
            <ac:picMk id="8" creationId="{138A40B7-4324-40A7-8617-F4B0500AAB7F}"/>
          </ac:picMkLst>
        </pc:picChg>
      </pc:sldChg>
    </pc:docChg>
  </pc:docChgLst>
  <pc:docChgLst>
    <pc:chgData name="Momshad Fadul" userId="S::20319926@myclyde.ac.uk::dfecd1a7-b932-4f45-9986-7b7de6d25dcc" providerId="AD" clId="Web-{82A1735E-9BE7-D4FE-ECF9-3DF34FFC2EED}"/>
    <pc:docChg chg="modSld">
      <pc:chgData name="Momshad Fadul" userId="S::20319926@myclyde.ac.uk::dfecd1a7-b932-4f45-9986-7b7de6d25dcc" providerId="AD" clId="Web-{82A1735E-9BE7-D4FE-ECF9-3DF34FFC2EED}" dt="2024-12-05T20:02:20.454" v="3" actId="20577"/>
      <pc:docMkLst>
        <pc:docMk/>
      </pc:docMkLst>
      <pc:sldChg chg="modSp">
        <pc:chgData name="Momshad Fadul" userId="S::20319926@myclyde.ac.uk::dfecd1a7-b932-4f45-9986-7b7de6d25dcc" providerId="AD" clId="Web-{82A1735E-9BE7-D4FE-ECF9-3DF34FFC2EED}" dt="2024-12-05T20:02:20.454" v="3" actId="20577"/>
        <pc:sldMkLst>
          <pc:docMk/>
          <pc:sldMk cId="523078395" sldId="261"/>
        </pc:sldMkLst>
        <pc:spChg chg="mod">
          <ac:chgData name="Momshad Fadul" userId="S::20319926@myclyde.ac.uk::dfecd1a7-b932-4f45-9986-7b7de6d25dcc" providerId="AD" clId="Web-{82A1735E-9BE7-D4FE-ECF9-3DF34FFC2EED}" dt="2024-12-05T20:02:20.454" v="3" actId="20577"/>
          <ac:spMkLst>
            <pc:docMk/>
            <pc:sldMk cId="523078395" sldId="261"/>
            <ac:spMk id="3" creationId="{30E665E0-7897-387D-A71C-ACABAC0BE717}"/>
          </ac:spMkLst>
        </pc:spChg>
      </pc:sldChg>
    </pc:docChg>
  </pc:docChgLst>
  <pc:docChgLst>
    <pc:chgData name="Momshad Fadul" userId="S::20319926@myclyde.ac.uk::dfecd1a7-b932-4f45-9986-7b7de6d25dcc" providerId="AD" clId="Web-{13EEFCC2-A3F9-0CDD-919F-0CE9E5BE49F7}"/>
    <pc:docChg chg="addSld delSld modSld addMainMaster delMainMaster">
      <pc:chgData name="Momshad Fadul" userId="S::20319926@myclyde.ac.uk::dfecd1a7-b932-4f45-9986-7b7de6d25dcc" providerId="AD" clId="Web-{13EEFCC2-A3F9-0CDD-919F-0CE9E5BE49F7}" dt="2024-12-05T01:11:00.771" v="463" actId="1076"/>
      <pc:docMkLst>
        <pc:docMk/>
      </pc:docMkLst>
      <pc:sldChg chg="modSp mod modClrScheme chgLayout">
        <pc:chgData name="Momshad Fadul" userId="S::20319926@myclyde.ac.uk::dfecd1a7-b932-4f45-9986-7b7de6d25dcc" providerId="AD" clId="Web-{13EEFCC2-A3F9-0CDD-919F-0CE9E5BE49F7}" dt="2024-12-05T00:25:12.631" v="183"/>
        <pc:sldMkLst>
          <pc:docMk/>
          <pc:sldMk cId="231786513" sldId="256"/>
        </pc:sldMkLst>
        <pc:spChg chg="mod ord">
          <ac:chgData name="Momshad Fadul" userId="S::20319926@myclyde.ac.uk::dfecd1a7-b932-4f45-9986-7b7de6d25dcc" providerId="AD" clId="Web-{13EEFCC2-A3F9-0CDD-919F-0CE9E5BE49F7}" dt="2024-12-05T00:25:12.631" v="183"/>
          <ac:spMkLst>
            <pc:docMk/>
            <pc:sldMk cId="231786513" sldId="256"/>
            <ac:spMk id="2" creationId="{59119CD5-39D7-41E1-A092-DC95F2BCF3CF}"/>
          </ac:spMkLst>
        </pc:spChg>
        <pc:spChg chg="mod ord">
          <ac:chgData name="Momshad Fadul" userId="S::20319926@myclyde.ac.uk::dfecd1a7-b932-4f45-9986-7b7de6d25dcc" providerId="AD" clId="Web-{13EEFCC2-A3F9-0CDD-919F-0CE9E5BE49F7}" dt="2024-12-05T00:25:12.631" v="183"/>
          <ac:spMkLst>
            <pc:docMk/>
            <pc:sldMk cId="231786513" sldId="256"/>
            <ac:spMk id="3" creationId="{67D6AE27-B57B-421F-A54E-55E50AF126E0}"/>
          </ac:spMkLst>
        </pc:spChg>
      </pc:sldChg>
      <pc:sldChg chg="modSp mod modClrScheme chgLayout">
        <pc:chgData name="Momshad Fadul" userId="S::20319926@myclyde.ac.uk::dfecd1a7-b932-4f45-9986-7b7de6d25dcc" providerId="AD" clId="Web-{13EEFCC2-A3F9-0CDD-919F-0CE9E5BE49F7}" dt="2024-12-05T00:25:12.631" v="183"/>
        <pc:sldMkLst>
          <pc:docMk/>
          <pc:sldMk cId="4206676634" sldId="257"/>
        </pc:sldMkLst>
        <pc:spChg chg="mod ord">
          <ac:chgData name="Momshad Fadul" userId="S::20319926@myclyde.ac.uk::dfecd1a7-b932-4f45-9986-7b7de6d25dcc" providerId="AD" clId="Web-{13EEFCC2-A3F9-0CDD-919F-0CE9E5BE49F7}" dt="2024-12-05T00:25:12.631" v="183"/>
          <ac:spMkLst>
            <pc:docMk/>
            <pc:sldMk cId="4206676634" sldId="257"/>
            <ac:spMk id="2" creationId="{48B0F0F7-7755-A99B-B7D7-54506809F7A8}"/>
          </ac:spMkLst>
        </pc:spChg>
        <pc:spChg chg="mod ord">
          <ac:chgData name="Momshad Fadul" userId="S::20319926@myclyde.ac.uk::dfecd1a7-b932-4f45-9986-7b7de6d25dcc" providerId="AD" clId="Web-{13EEFCC2-A3F9-0CDD-919F-0CE9E5BE49F7}" dt="2024-12-05T00:25:12.631" v="183"/>
          <ac:spMkLst>
            <pc:docMk/>
            <pc:sldMk cId="4206676634" sldId="257"/>
            <ac:spMk id="3" creationId="{B1F609A7-5451-925A-ABC3-579BCB9811AE}"/>
          </ac:spMkLst>
        </pc:spChg>
        <pc:spChg chg="mod ord">
          <ac:chgData name="Momshad Fadul" userId="S::20319926@myclyde.ac.uk::dfecd1a7-b932-4f45-9986-7b7de6d25dcc" providerId="AD" clId="Web-{13EEFCC2-A3F9-0CDD-919F-0CE9E5BE49F7}" dt="2024-12-05T00:25:12.631" v="183"/>
          <ac:spMkLst>
            <pc:docMk/>
            <pc:sldMk cId="4206676634" sldId="257"/>
            <ac:spMk id="16" creationId="{C5BC5F09-373B-EC49-FF00-4B0BBDAB55F5}"/>
          </ac:spMkLst>
        </pc:spChg>
        <pc:spChg chg="mod ord">
          <ac:chgData name="Momshad Fadul" userId="S::20319926@myclyde.ac.uk::dfecd1a7-b932-4f45-9986-7b7de6d25dcc" providerId="AD" clId="Web-{13EEFCC2-A3F9-0CDD-919F-0CE9E5BE49F7}" dt="2024-12-05T00:25:12.631" v="183"/>
          <ac:spMkLst>
            <pc:docMk/>
            <pc:sldMk cId="4206676634" sldId="257"/>
            <ac:spMk id="18" creationId="{D4DCEE47-113D-EFE8-BA17-3F12CF0E743F}"/>
          </ac:spMkLst>
        </pc:spChg>
        <pc:spChg chg="mod ord">
          <ac:chgData name="Momshad Fadul" userId="S::20319926@myclyde.ac.uk::dfecd1a7-b932-4f45-9986-7b7de6d25dcc" providerId="AD" clId="Web-{13EEFCC2-A3F9-0CDD-919F-0CE9E5BE49F7}" dt="2024-12-05T00:25:12.631" v="183"/>
          <ac:spMkLst>
            <pc:docMk/>
            <pc:sldMk cId="4206676634" sldId="257"/>
            <ac:spMk id="20" creationId="{63DF2742-1E33-6822-C4B1-A9D7984CE5AA}"/>
          </ac:spMkLst>
        </pc:spChg>
      </pc:sldChg>
      <pc:sldChg chg="addSp delSp modSp mod modClrScheme chgLayout">
        <pc:chgData name="Momshad Fadul" userId="S::20319926@myclyde.ac.uk::dfecd1a7-b932-4f45-9986-7b7de6d25dcc" providerId="AD" clId="Web-{13EEFCC2-A3F9-0CDD-919F-0CE9E5BE49F7}" dt="2024-12-05T00:25:12.631" v="183"/>
        <pc:sldMkLst>
          <pc:docMk/>
          <pc:sldMk cId="3342908497" sldId="258"/>
        </pc:sldMkLst>
        <pc:spChg chg="add del mod ord">
          <ac:chgData name="Momshad Fadul" userId="S::20319926@myclyde.ac.uk::dfecd1a7-b932-4f45-9986-7b7de6d25dcc" providerId="AD" clId="Web-{13EEFCC2-A3F9-0CDD-919F-0CE9E5BE49F7}" dt="2024-12-04T23:57:45.774" v="45"/>
          <ac:spMkLst>
            <pc:docMk/>
            <pc:sldMk cId="3342908497" sldId="258"/>
            <ac:spMk id="3" creationId="{16F2F1AF-32A2-2512-DEF5-935C6C677B41}"/>
          </ac:spMkLst>
        </pc:spChg>
        <pc:spChg chg="mod ord">
          <ac:chgData name="Momshad Fadul" userId="S::20319926@myclyde.ac.uk::dfecd1a7-b932-4f45-9986-7b7de6d25dcc" providerId="AD" clId="Web-{13EEFCC2-A3F9-0CDD-919F-0CE9E5BE49F7}" dt="2024-12-05T00:25:12.631" v="183"/>
          <ac:spMkLst>
            <pc:docMk/>
            <pc:sldMk cId="3342908497" sldId="258"/>
            <ac:spMk id="5" creationId="{41330838-9278-2A8E-53A1-3722BF0B5C8C}"/>
          </ac:spMkLst>
        </pc:spChg>
        <pc:spChg chg="mod ord">
          <ac:chgData name="Momshad Fadul" userId="S::20319926@myclyde.ac.uk::dfecd1a7-b932-4f45-9986-7b7de6d25dcc" providerId="AD" clId="Web-{13EEFCC2-A3F9-0CDD-919F-0CE9E5BE49F7}" dt="2024-12-05T00:25:12.631" v="183"/>
          <ac:spMkLst>
            <pc:docMk/>
            <pc:sldMk cId="3342908497" sldId="258"/>
            <ac:spMk id="6" creationId="{6C6E655B-6442-BFDD-59CD-02EB92AB6A2C}"/>
          </ac:spMkLst>
        </pc:spChg>
        <pc:spChg chg="mod ord">
          <ac:chgData name="Momshad Fadul" userId="S::20319926@myclyde.ac.uk::dfecd1a7-b932-4f45-9986-7b7de6d25dcc" providerId="AD" clId="Web-{13EEFCC2-A3F9-0CDD-919F-0CE9E5BE49F7}" dt="2024-12-05T00:25:12.631" v="183"/>
          <ac:spMkLst>
            <pc:docMk/>
            <pc:sldMk cId="3342908497" sldId="258"/>
            <ac:spMk id="7" creationId="{2ED894F8-B023-FFB8-88E2-E7BEC9998717}"/>
          </ac:spMkLst>
        </pc:spChg>
        <pc:spChg chg="add del mod">
          <ac:chgData name="Momshad Fadul" userId="S::20319926@myclyde.ac.uk::dfecd1a7-b932-4f45-9986-7b7de6d25dcc" providerId="AD" clId="Web-{13EEFCC2-A3F9-0CDD-919F-0CE9E5BE49F7}" dt="2024-12-04T23:57:03.443" v="25"/>
          <ac:spMkLst>
            <pc:docMk/>
            <pc:sldMk cId="3342908497" sldId="258"/>
            <ac:spMk id="9" creationId="{35FA6248-7071-BC90-8628-4484E6ECC427}"/>
          </ac:spMkLst>
        </pc:spChg>
        <pc:spChg chg="mod ord">
          <ac:chgData name="Momshad Fadul" userId="S::20319926@myclyde.ac.uk::dfecd1a7-b932-4f45-9986-7b7de6d25dcc" providerId="AD" clId="Web-{13EEFCC2-A3F9-0CDD-919F-0CE9E5BE49F7}" dt="2024-12-05T00:25:12.631" v="183"/>
          <ac:spMkLst>
            <pc:docMk/>
            <pc:sldMk cId="3342908497" sldId="258"/>
            <ac:spMk id="18" creationId="{78507B14-EC4F-17EC-6AF2-3B12A77D0614}"/>
          </ac:spMkLst>
        </pc:spChg>
        <pc:spChg chg="mod ord">
          <ac:chgData name="Momshad Fadul" userId="S::20319926@myclyde.ac.uk::dfecd1a7-b932-4f45-9986-7b7de6d25dcc" providerId="AD" clId="Web-{13EEFCC2-A3F9-0CDD-919F-0CE9E5BE49F7}" dt="2024-12-05T00:25:12.631" v="183"/>
          <ac:spMkLst>
            <pc:docMk/>
            <pc:sldMk cId="3342908497" sldId="258"/>
            <ac:spMk id="19" creationId="{FBD1D0FF-3DBC-28A4-3AC7-D52C40B5546D}"/>
          </ac:spMkLst>
        </pc:spChg>
        <pc:spChg chg="add del mod">
          <ac:chgData name="Momshad Fadul" userId="S::20319926@myclyde.ac.uk::dfecd1a7-b932-4f45-9986-7b7de6d25dcc" providerId="AD" clId="Web-{13EEFCC2-A3F9-0CDD-919F-0CE9E5BE49F7}" dt="2024-12-04T23:57:52.290" v="47"/>
          <ac:spMkLst>
            <pc:docMk/>
            <pc:sldMk cId="3342908497" sldId="258"/>
            <ac:spMk id="21" creationId="{11EECBD1-AD77-9A9A-C994-8BEB8F0A8FC5}"/>
          </ac:spMkLst>
        </pc:spChg>
        <pc:spChg chg="add del mod">
          <ac:chgData name="Momshad Fadul" userId="S::20319926@myclyde.ac.uk::dfecd1a7-b932-4f45-9986-7b7de6d25dcc" providerId="AD" clId="Web-{13EEFCC2-A3F9-0CDD-919F-0CE9E5BE49F7}" dt="2024-12-04T23:57:19.303" v="28"/>
          <ac:spMkLst>
            <pc:docMk/>
            <pc:sldMk cId="3342908497" sldId="258"/>
            <ac:spMk id="24" creationId="{D8C60CAA-8CAD-6D5C-8546-940A1C6E9BE5}"/>
          </ac:spMkLst>
        </pc:spChg>
        <pc:picChg chg="add mod ord">
          <ac:chgData name="Momshad Fadul" userId="S::20319926@myclyde.ac.uk::dfecd1a7-b932-4f45-9986-7b7de6d25dcc" providerId="AD" clId="Web-{13EEFCC2-A3F9-0CDD-919F-0CE9E5BE49F7}" dt="2024-12-04T23:58:38.373" v="51"/>
          <ac:picMkLst>
            <pc:docMk/>
            <pc:sldMk cId="3342908497" sldId="258"/>
            <ac:picMk id="2" creationId="{28868878-9BDA-CD1B-1AAD-BFAD2328EFDF}"/>
          </ac:picMkLst>
        </pc:picChg>
        <pc:picChg chg="add del mod">
          <ac:chgData name="Momshad Fadul" userId="S::20319926@myclyde.ac.uk::dfecd1a7-b932-4f45-9986-7b7de6d25dcc" providerId="AD" clId="Web-{13EEFCC2-A3F9-0CDD-919F-0CE9E5BE49F7}" dt="2024-12-04T23:57:03.443" v="26"/>
          <ac:picMkLst>
            <pc:docMk/>
            <pc:sldMk cId="3342908497" sldId="258"/>
            <ac:picMk id="8" creationId="{6B4187FB-3254-9028-824C-2E2063EDBBBD}"/>
          </ac:picMkLst>
        </pc:picChg>
      </pc:sldChg>
      <pc:sldChg chg="addSp delSp modSp new mod modClrScheme chgLayout">
        <pc:chgData name="Momshad Fadul" userId="S::20319926@myclyde.ac.uk::dfecd1a7-b932-4f45-9986-7b7de6d25dcc" providerId="AD" clId="Web-{13EEFCC2-A3F9-0CDD-919F-0CE9E5BE49F7}" dt="2024-12-05T00:36:43.014" v="294"/>
        <pc:sldMkLst>
          <pc:docMk/>
          <pc:sldMk cId="2730370118" sldId="259"/>
        </pc:sldMkLst>
        <pc:spChg chg="mod">
          <ac:chgData name="Momshad Fadul" userId="S::20319926@myclyde.ac.uk::dfecd1a7-b932-4f45-9986-7b7de6d25dcc" providerId="AD" clId="Web-{13EEFCC2-A3F9-0CDD-919F-0CE9E5BE49F7}" dt="2024-12-05T00:36:43.014" v="294"/>
          <ac:spMkLst>
            <pc:docMk/>
            <pc:sldMk cId="2730370118" sldId="259"/>
            <ac:spMk id="2" creationId="{08F223B8-74BC-0680-6777-D2FFB34D969C}"/>
          </ac:spMkLst>
        </pc:spChg>
        <pc:spChg chg="mod ord">
          <ac:chgData name="Momshad Fadul" userId="S::20319926@myclyde.ac.uk::dfecd1a7-b932-4f45-9986-7b7de6d25dcc" providerId="AD" clId="Web-{13EEFCC2-A3F9-0CDD-919F-0CE9E5BE49F7}" dt="2024-12-05T00:36:42.999" v="293"/>
          <ac:spMkLst>
            <pc:docMk/>
            <pc:sldMk cId="2730370118" sldId="259"/>
            <ac:spMk id="3" creationId="{3BD4C375-D4ED-FB70-6F41-86B64396383F}"/>
          </ac:spMkLst>
        </pc:spChg>
        <pc:spChg chg="mod">
          <ac:chgData name="Momshad Fadul" userId="S::20319926@myclyde.ac.uk::dfecd1a7-b932-4f45-9986-7b7de6d25dcc" providerId="AD" clId="Web-{13EEFCC2-A3F9-0CDD-919F-0CE9E5BE49F7}" dt="2024-12-05T00:34:47.177" v="276"/>
          <ac:spMkLst>
            <pc:docMk/>
            <pc:sldMk cId="2730370118" sldId="259"/>
            <ac:spMk id="4" creationId="{1E829A4E-E8A9-4194-89B9-F9B5CD23478B}"/>
          </ac:spMkLst>
        </pc:spChg>
        <pc:spChg chg="mod">
          <ac:chgData name="Momshad Fadul" userId="S::20319926@myclyde.ac.uk::dfecd1a7-b932-4f45-9986-7b7de6d25dcc" providerId="AD" clId="Web-{13EEFCC2-A3F9-0CDD-919F-0CE9E5BE49F7}" dt="2024-12-05T00:34:47.177" v="276"/>
          <ac:spMkLst>
            <pc:docMk/>
            <pc:sldMk cId="2730370118" sldId="259"/>
            <ac:spMk id="5" creationId="{E1519F92-EF42-1B4A-5251-D1A35D73CC2E}"/>
          </ac:spMkLst>
        </pc:spChg>
        <pc:spChg chg="mod">
          <ac:chgData name="Momshad Fadul" userId="S::20319926@myclyde.ac.uk::dfecd1a7-b932-4f45-9986-7b7de6d25dcc" providerId="AD" clId="Web-{13EEFCC2-A3F9-0CDD-919F-0CE9E5BE49F7}" dt="2024-12-05T00:34:47.177" v="276"/>
          <ac:spMkLst>
            <pc:docMk/>
            <pc:sldMk cId="2730370118" sldId="259"/>
            <ac:spMk id="6" creationId="{3013989B-D971-DA82-75A9-2BD8A72645ED}"/>
          </ac:spMkLst>
        </pc:spChg>
        <pc:spChg chg="add del mod">
          <ac:chgData name="Momshad Fadul" userId="S::20319926@myclyde.ac.uk::dfecd1a7-b932-4f45-9986-7b7de6d25dcc" providerId="AD" clId="Web-{13EEFCC2-A3F9-0CDD-919F-0CE9E5BE49F7}" dt="2024-12-05T00:33:18.996" v="261"/>
          <ac:spMkLst>
            <pc:docMk/>
            <pc:sldMk cId="2730370118" sldId="259"/>
            <ac:spMk id="8" creationId="{306F8A19-806C-FF71-BDF6-E8A4D464210B}"/>
          </ac:spMkLst>
        </pc:spChg>
        <pc:spChg chg="add del mod">
          <ac:chgData name="Momshad Fadul" userId="S::20319926@myclyde.ac.uk::dfecd1a7-b932-4f45-9986-7b7de6d25dcc" providerId="AD" clId="Web-{13EEFCC2-A3F9-0CDD-919F-0CE9E5BE49F7}" dt="2024-12-05T00:34:20.766" v="270"/>
          <ac:spMkLst>
            <pc:docMk/>
            <pc:sldMk cId="2730370118" sldId="259"/>
            <ac:spMk id="11" creationId="{6D534AA9-FF15-220E-A765-A00257B774B4}"/>
          </ac:spMkLst>
        </pc:spChg>
        <pc:spChg chg="add del mod">
          <ac:chgData name="Momshad Fadul" userId="S::20319926@myclyde.ac.uk::dfecd1a7-b932-4f45-9986-7b7de6d25dcc" providerId="AD" clId="Web-{13EEFCC2-A3F9-0CDD-919F-0CE9E5BE49F7}" dt="2024-12-05T00:36:43.014" v="294"/>
          <ac:spMkLst>
            <pc:docMk/>
            <pc:sldMk cId="2730370118" sldId="259"/>
            <ac:spMk id="15" creationId="{598D260E-59A8-D41A-85E8-83808D1CA518}"/>
          </ac:spMkLst>
        </pc:spChg>
        <pc:spChg chg="add del mod">
          <ac:chgData name="Momshad Fadul" userId="S::20319926@myclyde.ac.uk::dfecd1a7-b932-4f45-9986-7b7de6d25dcc" providerId="AD" clId="Web-{13EEFCC2-A3F9-0CDD-919F-0CE9E5BE49F7}" dt="2024-12-05T00:35:01.054" v="279"/>
          <ac:spMkLst>
            <pc:docMk/>
            <pc:sldMk cId="2730370118" sldId="259"/>
            <ac:spMk id="17" creationId="{8D2FF355-020D-993C-3A51-B7FF4FF1600C}"/>
          </ac:spMkLst>
        </pc:spChg>
        <pc:spChg chg="add del">
          <ac:chgData name="Momshad Fadul" userId="S::20319926@myclyde.ac.uk::dfecd1a7-b932-4f45-9986-7b7de6d25dcc" providerId="AD" clId="Web-{13EEFCC2-A3F9-0CDD-919F-0CE9E5BE49F7}" dt="2024-12-05T00:36:27.716" v="287"/>
          <ac:spMkLst>
            <pc:docMk/>
            <pc:sldMk cId="2730370118" sldId="259"/>
            <ac:spMk id="20" creationId="{2478506C-0F94-A266-EF5E-9EDA44431C52}"/>
          </ac:spMkLst>
        </pc:spChg>
        <pc:spChg chg="add del">
          <ac:chgData name="Momshad Fadul" userId="S::20319926@myclyde.ac.uk::dfecd1a7-b932-4f45-9986-7b7de6d25dcc" providerId="AD" clId="Web-{13EEFCC2-A3F9-0CDD-919F-0CE9E5BE49F7}" dt="2024-12-05T00:36:27.716" v="287"/>
          <ac:spMkLst>
            <pc:docMk/>
            <pc:sldMk cId="2730370118" sldId="259"/>
            <ac:spMk id="22" creationId="{0010B161-4BE0-EE5B-4AAC-B4A3C0D26DDB}"/>
          </ac:spMkLst>
        </pc:spChg>
        <pc:spChg chg="add del">
          <ac:chgData name="Momshad Fadul" userId="S::20319926@myclyde.ac.uk::dfecd1a7-b932-4f45-9986-7b7de6d25dcc" providerId="AD" clId="Web-{13EEFCC2-A3F9-0CDD-919F-0CE9E5BE49F7}" dt="2024-12-05T00:36:31.904" v="289"/>
          <ac:spMkLst>
            <pc:docMk/>
            <pc:sldMk cId="2730370118" sldId="259"/>
            <ac:spMk id="24" creationId="{F8AF83D8-FCDB-2E1B-7745-6E6E76EAB53A}"/>
          </ac:spMkLst>
        </pc:spChg>
        <pc:spChg chg="add del">
          <ac:chgData name="Momshad Fadul" userId="S::20319926@myclyde.ac.uk::dfecd1a7-b932-4f45-9986-7b7de6d25dcc" providerId="AD" clId="Web-{13EEFCC2-A3F9-0CDD-919F-0CE9E5BE49F7}" dt="2024-12-05T00:36:31.904" v="289"/>
          <ac:spMkLst>
            <pc:docMk/>
            <pc:sldMk cId="2730370118" sldId="259"/>
            <ac:spMk id="25" creationId="{9DFE41E0-DBFD-5EA1-924A-56CE505B81B4}"/>
          </ac:spMkLst>
        </pc:spChg>
        <pc:spChg chg="add del">
          <ac:chgData name="Momshad Fadul" userId="S::20319926@myclyde.ac.uk::dfecd1a7-b932-4f45-9986-7b7de6d25dcc" providerId="AD" clId="Web-{13EEFCC2-A3F9-0CDD-919F-0CE9E5BE49F7}" dt="2024-12-05T00:36:38.374" v="291"/>
          <ac:spMkLst>
            <pc:docMk/>
            <pc:sldMk cId="2730370118" sldId="259"/>
            <ac:spMk id="27" creationId="{8574E192-7226-4325-3210-BC27BB535FDB}"/>
          </ac:spMkLst>
        </pc:spChg>
        <pc:spChg chg="add del">
          <ac:chgData name="Momshad Fadul" userId="S::20319926@myclyde.ac.uk::dfecd1a7-b932-4f45-9986-7b7de6d25dcc" providerId="AD" clId="Web-{13EEFCC2-A3F9-0CDD-919F-0CE9E5BE49F7}" dt="2024-12-05T00:36:38.374" v="291"/>
          <ac:spMkLst>
            <pc:docMk/>
            <pc:sldMk cId="2730370118" sldId="259"/>
            <ac:spMk id="28" creationId="{3FB09244-999F-F44D-97C0-F15DFD257F52}"/>
          </ac:spMkLst>
        </pc:spChg>
        <pc:spChg chg="add del">
          <ac:chgData name="Momshad Fadul" userId="S::20319926@myclyde.ac.uk::dfecd1a7-b932-4f45-9986-7b7de6d25dcc" providerId="AD" clId="Web-{13EEFCC2-A3F9-0CDD-919F-0CE9E5BE49F7}" dt="2024-12-05T00:36:42.999" v="293"/>
          <ac:spMkLst>
            <pc:docMk/>
            <pc:sldMk cId="2730370118" sldId="259"/>
            <ac:spMk id="30" creationId="{F8AF83D8-FCDB-2E1B-7745-6E6E76EAB53A}"/>
          </ac:spMkLst>
        </pc:spChg>
        <pc:spChg chg="add del">
          <ac:chgData name="Momshad Fadul" userId="S::20319926@myclyde.ac.uk::dfecd1a7-b932-4f45-9986-7b7de6d25dcc" providerId="AD" clId="Web-{13EEFCC2-A3F9-0CDD-919F-0CE9E5BE49F7}" dt="2024-12-05T00:36:42.999" v="293"/>
          <ac:spMkLst>
            <pc:docMk/>
            <pc:sldMk cId="2730370118" sldId="259"/>
            <ac:spMk id="31" creationId="{9DFE41E0-DBFD-5EA1-924A-56CE505B81B4}"/>
          </ac:spMkLst>
        </pc:spChg>
        <pc:spChg chg="add">
          <ac:chgData name="Momshad Fadul" userId="S::20319926@myclyde.ac.uk::dfecd1a7-b932-4f45-9986-7b7de6d25dcc" providerId="AD" clId="Web-{13EEFCC2-A3F9-0CDD-919F-0CE9E5BE49F7}" dt="2024-12-05T00:36:43.014" v="294"/>
          <ac:spMkLst>
            <pc:docMk/>
            <pc:sldMk cId="2730370118" sldId="259"/>
            <ac:spMk id="33" creationId="{2478506C-0F94-A266-EF5E-9EDA44431C52}"/>
          </ac:spMkLst>
        </pc:spChg>
        <pc:spChg chg="add">
          <ac:chgData name="Momshad Fadul" userId="S::20319926@myclyde.ac.uk::dfecd1a7-b932-4f45-9986-7b7de6d25dcc" providerId="AD" clId="Web-{13EEFCC2-A3F9-0CDD-919F-0CE9E5BE49F7}" dt="2024-12-05T00:36:43.014" v="294"/>
          <ac:spMkLst>
            <pc:docMk/>
            <pc:sldMk cId="2730370118" sldId="259"/>
            <ac:spMk id="34" creationId="{0010B161-4BE0-EE5B-4AAC-B4A3C0D26DDB}"/>
          </ac:spMkLst>
        </pc:spChg>
        <pc:picChg chg="add del mod">
          <ac:chgData name="Momshad Fadul" userId="S::20319926@myclyde.ac.uk::dfecd1a7-b932-4f45-9986-7b7de6d25dcc" providerId="AD" clId="Web-{13EEFCC2-A3F9-0CDD-919F-0CE9E5BE49F7}" dt="2024-12-05T00:33:18.996" v="262"/>
          <ac:picMkLst>
            <pc:docMk/>
            <pc:sldMk cId="2730370118" sldId="259"/>
            <ac:picMk id="7" creationId="{12C104AD-C504-A120-DB4D-E8A9255BDDC8}"/>
          </ac:picMkLst>
        </pc:picChg>
        <pc:picChg chg="add mod ord">
          <ac:chgData name="Momshad Fadul" userId="S::20319926@myclyde.ac.uk::dfecd1a7-b932-4f45-9986-7b7de6d25dcc" providerId="AD" clId="Web-{13EEFCC2-A3F9-0CDD-919F-0CE9E5BE49F7}" dt="2024-12-05T00:36:43.014" v="294"/>
          <ac:picMkLst>
            <pc:docMk/>
            <pc:sldMk cId="2730370118" sldId="259"/>
            <ac:picMk id="10" creationId="{74755065-DEE5-2CCE-281C-D471BDBFF93A}"/>
          </ac:picMkLst>
        </pc:picChg>
      </pc:sldChg>
      <pc:sldChg chg="addSp delSp modSp new del mod modClrScheme chgLayout">
        <pc:chgData name="Momshad Fadul" userId="S::20319926@myclyde.ac.uk::dfecd1a7-b932-4f45-9986-7b7de6d25dcc" providerId="AD" clId="Web-{13EEFCC2-A3F9-0CDD-919F-0CE9E5BE49F7}" dt="2024-12-05T00:26:00.088" v="191"/>
        <pc:sldMkLst>
          <pc:docMk/>
          <pc:sldMk cId="3313221377" sldId="259"/>
        </pc:sldMkLst>
        <pc:spChg chg="del">
          <ac:chgData name="Momshad Fadul" userId="S::20319926@myclyde.ac.uk::dfecd1a7-b932-4f45-9986-7b7de6d25dcc" providerId="AD" clId="Web-{13EEFCC2-A3F9-0CDD-919F-0CE9E5BE49F7}" dt="2024-12-04T23:58:56.436" v="53"/>
          <ac:spMkLst>
            <pc:docMk/>
            <pc:sldMk cId="3313221377" sldId="259"/>
            <ac:spMk id="2" creationId="{37660DDF-3718-82C7-2FE0-A3DFABF7185D}"/>
          </ac:spMkLst>
        </pc:spChg>
        <pc:spChg chg="del">
          <ac:chgData name="Momshad Fadul" userId="S::20319926@myclyde.ac.uk::dfecd1a7-b932-4f45-9986-7b7de6d25dcc" providerId="AD" clId="Web-{13EEFCC2-A3F9-0CDD-919F-0CE9E5BE49F7}" dt="2024-12-04T23:58:56.436" v="53"/>
          <ac:spMkLst>
            <pc:docMk/>
            <pc:sldMk cId="3313221377" sldId="259"/>
            <ac:spMk id="3" creationId="{5E131A4C-1732-3AEC-28EF-F4CD7D43D757}"/>
          </ac:spMkLst>
        </pc:spChg>
        <pc:spChg chg="del">
          <ac:chgData name="Momshad Fadul" userId="S::20319926@myclyde.ac.uk::dfecd1a7-b932-4f45-9986-7b7de6d25dcc" providerId="AD" clId="Web-{13EEFCC2-A3F9-0CDD-919F-0CE9E5BE49F7}" dt="2024-12-04T23:58:56.436" v="53"/>
          <ac:spMkLst>
            <pc:docMk/>
            <pc:sldMk cId="3313221377" sldId="259"/>
            <ac:spMk id="4" creationId="{ABDAC464-B5A7-9E2E-7FFD-A335BF877740}"/>
          </ac:spMkLst>
        </pc:spChg>
        <pc:spChg chg="mod ord">
          <ac:chgData name="Momshad Fadul" userId="S::20319926@myclyde.ac.uk::dfecd1a7-b932-4f45-9986-7b7de6d25dcc" providerId="AD" clId="Web-{13EEFCC2-A3F9-0CDD-919F-0CE9E5BE49F7}" dt="2024-12-05T00:25:12.631" v="183"/>
          <ac:spMkLst>
            <pc:docMk/>
            <pc:sldMk cId="3313221377" sldId="259"/>
            <ac:spMk id="5" creationId="{4208127B-BBA0-C832-96BB-8313250C0C25}"/>
          </ac:spMkLst>
        </pc:spChg>
        <pc:spChg chg="mod ord">
          <ac:chgData name="Momshad Fadul" userId="S::20319926@myclyde.ac.uk::dfecd1a7-b932-4f45-9986-7b7de6d25dcc" providerId="AD" clId="Web-{13EEFCC2-A3F9-0CDD-919F-0CE9E5BE49F7}" dt="2024-12-05T00:25:12.631" v="183"/>
          <ac:spMkLst>
            <pc:docMk/>
            <pc:sldMk cId="3313221377" sldId="259"/>
            <ac:spMk id="6" creationId="{AE10C27B-0320-DA0C-3958-6B177C1CD1D9}"/>
          </ac:spMkLst>
        </pc:spChg>
        <pc:spChg chg="mod ord">
          <ac:chgData name="Momshad Fadul" userId="S::20319926@myclyde.ac.uk::dfecd1a7-b932-4f45-9986-7b7de6d25dcc" providerId="AD" clId="Web-{13EEFCC2-A3F9-0CDD-919F-0CE9E5BE49F7}" dt="2024-12-05T00:25:12.631" v="183"/>
          <ac:spMkLst>
            <pc:docMk/>
            <pc:sldMk cId="3313221377" sldId="259"/>
            <ac:spMk id="7" creationId="{3DACB91B-1A2C-9BEC-910B-A52E9D1370B2}"/>
          </ac:spMkLst>
        </pc:spChg>
        <pc:spChg chg="add del mod">
          <ac:chgData name="Momshad Fadul" userId="S::20319926@myclyde.ac.uk::dfecd1a7-b932-4f45-9986-7b7de6d25dcc" providerId="AD" clId="Web-{13EEFCC2-A3F9-0CDD-919F-0CE9E5BE49F7}" dt="2024-12-05T00:11:08.990" v="137"/>
          <ac:spMkLst>
            <pc:docMk/>
            <pc:sldMk cId="3313221377" sldId="259"/>
            <ac:spMk id="9" creationId="{DC321266-FC5C-9DF7-EAFC-73BC6D097B0B}"/>
          </ac:spMkLst>
        </pc:spChg>
        <pc:spChg chg="add mod ord">
          <ac:chgData name="Momshad Fadul" userId="S::20319926@myclyde.ac.uk::dfecd1a7-b932-4f45-9986-7b7de6d25dcc" providerId="AD" clId="Web-{13EEFCC2-A3F9-0CDD-919F-0CE9E5BE49F7}" dt="2024-12-05T00:25:12.631" v="183"/>
          <ac:spMkLst>
            <pc:docMk/>
            <pc:sldMk cId="3313221377" sldId="259"/>
            <ac:spMk id="12" creationId="{1034F54E-3263-E522-6952-2027AEA8AFFD}"/>
          </ac:spMkLst>
        </pc:spChg>
        <pc:spChg chg="add del mod">
          <ac:chgData name="Momshad Fadul" userId="S::20319926@myclyde.ac.uk::dfecd1a7-b932-4f45-9986-7b7de6d25dcc" providerId="AD" clId="Web-{13EEFCC2-A3F9-0CDD-919F-0CE9E5BE49F7}" dt="2024-12-05T00:25:04.209" v="178"/>
          <ac:spMkLst>
            <pc:docMk/>
            <pc:sldMk cId="3313221377" sldId="259"/>
            <ac:spMk id="13" creationId="{F395442D-A702-3CEE-C39D-2261BA5FBE78}"/>
          </ac:spMkLst>
        </pc:spChg>
        <pc:spChg chg="add mod ord">
          <ac:chgData name="Momshad Fadul" userId="S::20319926@myclyde.ac.uk::dfecd1a7-b932-4f45-9986-7b7de6d25dcc" providerId="AD" clId="Web-{13EEFCC2-A3F9-0CDD-919F-0CE9E5BE49F7}" dt="2024-12-05T00:25:14.303" v="185" actId="20577"/>
          <ac:spMkLst>
            <pc:docMk/>
            <pc:sldMk cId="3313221377" sldId="259"/>
            <ac:spMk id="14" creationId="{AB5CF395-7362-090E-CB8E-47B923203DF0}"/>
          </ac:spMkLst>
        </pc:spChg>
        <pc:picChg chg="add del mod">
          <ac:chgData name="Momshad Fadul" userId="S::20319926@myclyde.ac.uk::dfecd1a7-b932-4f45-9986-7b7de6d25dcc" providerId="AD" clId="Web-{13EEFCC2-A3F9-0CDD-919F-0CE9E5BE49F7}" dt="2024-12-05T00:25:21.319" v="190" actId="14100"/>
          <ac:picMkLst>
            <pc:docMk/>
            <pc:sldMk cId="3313221377" sldId="259"/>
            <ac:picMk id="8" creationId="{88EA8824-166C-BCC5-8B0A-07018FD4E4E4}"/>
          </ac:picMkLst>
        </pc:picChg>
        <pc:picChg chg="add del mod">
          <ac:chgData name="Momshad Fadul" userId="S::20319926@myclyde.ac.uk::dfecd1a7-b932-4f45-9986-7b7de6d25dcc" providerId="AD" clId="Web-{13EEFCC2-A3F9-0CDD-919F-0CE9E5BE49F7}" dt="2024-12-05T00:25:04.209" v="179"/>
          <ac:picMkLst>
            <pc:docMk/>
            <pc:sldMk cId="3313221377" sldId="259"/>
            <ac:picMk id="11" creationId="{852AC46E-1B21-8CE0-8843-C13F60248394}"/>
          </ac:picMkLst>
        </pc:picChg>
      </pc:sldChg>
      <pc:sldChg chg="new del">
        <pc:chgData name="Momshad Fadul" userId="S::20319926@myclyde.ac.uk::dfecd1a7-b932-4f45-9986-7b7de6d25dcc" providerId="AD" clId="Web-{13EEFCC2-A3F9-0CDD-919F-0CE9E5BE49F7}" dt="2024-12-05T00:37:32.252" v="296"/>
        <pc:sldMkLst>
          <pc:docMk/>
          <pc:sldMk cId="390500285" sldId="260"/>
        </pc:sldMkLst>
      </pc:sldChg>
      <pc:sldChg chg="addSp delSp modSp new mod modClrScheme chgLayout">
        <pc:chgData name="Momshad Fadul" userId="S::20319926@myclyde.ac.uk::dfecd1a7-b932-4f45-9986-7b7de6d25dcc" providerId="AD" clId="Web-{13EEFCC2-A3F9-0CDD-919F-0CE9E5BE49F7}" dt="2024-12-05T00:43:12.568" v="365" actId="14100"/>
        <pc:sldMkLst>
          <pc:docMk/>
          <pc:sldMk cId="3208139205" sldId="260"/>
        </pc:sldMkLst>
        <pc:spChg chg="mod">
          <ac:chgData name="Momshad Fadul" userId="S::20319926@myclyde.ac.uk::dfecd1a7-b932-4f45-9986-7b7de6d25dcc" providerId="AD" clId="Web-{13EEFCC2-A3F9-0CDD-919F-0CE9E5BE49F7}" dt="2024-12-05T00:43:03.364" v="364"/>
          <ac:spMkLst>
            <pc:docMk/>
            <pc:sldMk cId="3208139205" sldId="260"/>
            <ac:spMk id="2" creationId="{FB60A2CE-6A49-AD80-7CB3-674F86C51537}"/>
          </ac:spMkLst>
        </pc:spChg>
        <pc:spChg chg="mod">
          <ac:chgData name="Momshad Fadul" userId="S::20319926@myclyde.ac.uk::dfecd1a7-b932-4f45-9986-7b7de6d25dcc" providerId="AD" clId="Web-{13EEFCC2-A3F9-0CDD-919F-0CE9E5BE49F7}" dt="2024-12-05T00:43:12.568" v="365" actId="14100"/>
          <ac:spMkLst>
            <pc:docMk/>
            <pc:sldMk cId="3208139205" sldId="260"/>
            <ac:spMk id="3" creationId="{D82A7059-0B84-F8B2-D2DC-0D7B8D87B430}"/>
          </ac:spMkLst>
        </pc:spChg>
        <pc:spChg chg="mod">
          <ac:chgData name="Momshad Fadul" userId="S::20319926@myclyde.ac.uk::dfecd1a7-b932-4f45-9986-7b7de6d25dcc" providerId="AD" clId="Web-{13EEFCC2-A3F9-0CDD-919F-0CE9E5BE49F7}" dt="2024-12-05T00:43:03.364" v="364"/>
          <ac:spMkLst>
            <pc:docMk/>
            <pc:sldMk cId="3208139205" sldId="260"/>
            <ac:spMk id="4" creationId="{8C2F28DB-C945-A34D-9073-C8AD165FC653}"/>
          </ac:spMkLst>
        </pc:spChg>
        <pc:spChg chg="mod">
          <ac:chgData name="Momshad Fadul" userId="S::20319926@myclyde.ac.uk::dfecd1a7-b932-4f45-9986-7b7de6d25dcc" providerId="AD" clId="Web-{13EEFCC2-A3F9-0CDD-919F-0CE9E5BE49F7}" dt="2024-12-05T00:43:03.364" v="364"/>
          <ac:spMkLst>
            <pc:docMk/>
            <pc:sldMk cId="3208139205" sldId="260"/>
            <ac:spMk id="5" creationId="{C828995A-6246-4CFD-77A3-5082F2E5524D}"/>
          </ac:spMkLst>
        </pc:spChg>
        <pc:spChg chg="mod">
          <ac:chgData name="Momshad Fadul" userId="S::20319926@myclyde.ac.uk::dfecd1a7-b932-4f45-9986-7b7de6d25dcc" providerId="AD" clId="Web-{13EEFCC2-A3F9-0CDD-919F-0CE9E5BE49F7}" dt="2024-12-05T00:43:03.364" v="364"/>
          <ac:spMkLst>
            <pc:docMk/>
            <pc:sldMk cId="3208139205" sldId="260"/>
            <ac:spMk id="6" creationId="{D9DFAB40-1DDC-2D6F-3206-13B2D4408CFB}"/>
          </ac:spMkLst>
        </pc:spChg>
        <pc:spChg chg="add del mod">
          <ac:chgData name="Momshad Fadul" userId="S::20319926@myclyde.ac.uk::dfecd1a7-b932-4f45-9986-7b7de6d25dcc" providerId="AD" clId="Web-{13EEFCC2-A3F9-0CDD-919F-0CE9E5BE49F7}" dt="2024-12-05T00:42:03.635" v="361"/>
          <ac:spMkLst>
            <pc:docMk/>
            <pc:sldMk cId="3208139205" sldId="260"/>
            <ac:spMk id="8" creationId="{F9291CDB-30C8-7413-2B91-9E46B1B2917B}"/>
          </ac:spMkLst>
        </pc:spChg>
        <pc:picChg chg="add mod ord">
          <ac:chgData name="Momshad Fadul" userId="S::20319926@myclyde.ac.uk::dfecd1a7-b932-4f45-9986-7b7de6d25dcc" providerId="AD" clId="Web-{13EEFCC2-A3F9-0CDD-919F-0CE9E5BE49F7}" dt="2024-12-05T00:43:03.364" v="364"/>
          <ac:picMkLst>
            <pc:docMk/>
            <pc:sldMk cId="3208139205" sldId="260"/>
            <ac:picMk id="7" creationId="{4CD57344-4FD1-9C13-9813-F191127D2763}"/>
          </ac:picMkLst>
        </pc:picChg>
      </pc:sldChg>
      <pc:sldChg chg="addSp delSp modSp new mod modClrScheme chgLayout">
        <pc:chgData name="Momshad Fadul" userId="S::20319926@myclyde.ac.uk::dfecd1a7-b932-4f45-9986-7b7de6d25dcc" providerId="AD" clId="Web-{13EEFCC2-A3F9-0CDD-919F-0CE9E5BE49F7}" dt="2024-12-05T00:55:08.382" v="403"/>
        <pc:sldMkLst>
          <pc:docMk/>
          <pc:sldMk cId="523078395" sldId="261"/>
        </pc:sldMkLst>
        <pc:spChg chg="mod">
          <ac:chgData name="Momshad Fadul" userId="S::20319926@myclyde.ac.uk::dfecd1a7-b932-4f45-9986-7b7de6d25dcc" providerId="AD" clId="Web-{13EEFCC2-A3F9-0CDD-919F-0CE9E5BE49F7}" dt="2024-12-05T00:55:08.382" v="403"/>
          <ac:spMkLst>
            <pc:docMk/>
            <pc:sldMk cId="523078395" sldId="261"/>
            <ac:spMk id="2" creationId="{A7DD930D-4778-DF32-0298-EB5F2A1A0E19}"/>
          </ac:spMkLst>
        </pc:spChg>
        <pc:spChg chg="mod">
          <ac:chgData name="Momshad Fadul" userId="S::20319926@myclyde.ac.uk::dfecd1a7-b932-4f45-9986-7b7de6d25dcc" providerId="AD" clId="Web-{13EEFCC2-A3F9-0CDD-919F-0CE9E5BE49F7}" dt="2024-12-05T00:55:08.382" v="403"/>
          <ac:spMkLst>
            <pc:docMk/>
            <pc:sldMk cId="523078395" sldId="261"/>
            <ac:spMk id="3" creationId="{30E665E0-7897-387D-A71C-ACABAC0BE717}"/>
          </ac:spMkLst>
        </pc:spChg>
        <pc:spChg chg="mod">
          <ac:chgData name="Momshad Fadul" userId="S::20319926@myclyde.ac.uk::dfecd1a7-b932-4f45-9986-7b7de6d25dcc" providerId="AD" clId="Web-{13EEFCC2-A3F9-0CDD-919F-0CE9E5BE49F7}" dt="2024-12-05T00:55:08.382" v="403"/>
          <ac:spMkLst>
            <pc:docMk/>
            <pc:sldMk cId="523078395" sldId="261"/>
            <ac:spMk id="4" creationId="{82E6C101-5D84-E724-D244-7B5C3DE147E3}"/>
          </ac:spMkLst>
        </pc:spChg>
        <pc:spChg chg="mod">
          <ac:chgData name="Momshad Fadul" userId="S::20319926@myclyde.ac.uk::dfecd1a7-b932-4f45-9986-7b7de6d25dcc" providerId="AD" clId="Web-{13EEFCC2-A3F9-0CDD-919F-0CE9E5BE49F7}" dt="2024-12-05T00:55:08.382" v="403"/>
          <ac:spMkLst>
            <pc:docMk/>
            <pc:sldMk cId="523078395" sldId="261"/>
            <ac:spMk id="5" creationId="{8B9AB182-A7CB-A416-7344-B98CC8F10B2E}"/>
          </ac:spMkLst>
        </pc:spChg>
        <pc:spChg chg="mod">
          <ac:chgData name="Momshad Fadul" userId="S::20319926@myclyde.ac.uk::dfecd1a7-b932-4f45-9986-7b7de6d25dcc" providerId="AD" clId="Web-{13EEFCC2-A3F9-0CDD-919F-0CE9E5BE49F7}" dt="2024-12-05T00:55:08.382" v="403"/>
          <ac:spMkLst>
            <pc:docMk/>
            <pc:sldMk cId="523078395" sldId="261"/>
            <ac:spMk id="6" creationId="{26D8326E-5BD5-9FB5-06C4-C173623BE4FC}"/>
          </ac:spMkLst>
        </pc:spChg>
        <pc:spChg chg="add del mod">
          <ac:chgData name="Momshad Fadul" userId="S::20319926@myclyde.ac.uk::dfecd1a7-b932-4f45-9986-7b7de6d25dcc" providerId="AD" clId="Web-{13EEFCC2-A3F9-0CDD-919F-0CE9E5BE49F7}" dt="2024-12-05T00:54:24.295" v="401"/>
          <ac:spMkLst>
            <pc:docMk/>
            <pc:sldMk cId="523078395" sldId="261"/>
            <ac:spMk id="8" creationId="{FEA21BA1-BAAD-03A7-F2EE-B029B2EB954B}"/>
          </ac:spMkLst>
        </pc:spChg>
        <pc:picChg chg="add mod ord">
          <ac:chgData name="Momshad Fadul" userId="S::20319926@myclyde.ac.uk::dfecd1a7-b932-4f45-9986-7b7de6d25dcc" providerId="AD" clId="Web-{13EEFCC2-A3F9-0CDD-919F-0CE9E5BE49F7}" dt="2024-12-05T00:55:08.382" v="403"/>
          <ac:picMkLst>
            <pc:docMk/>
            <pc:sldMk cId="523078395" sldId="261"/>
            <ac:picMk id="7" creationId="{7A45C736-8025-CA0D-2571-E380981B5C48}"/>
          </ac:picMkLst>
        </pc:picChg>
      </pc:sldChg>
      <pc:sldChg chg="addSp delSp modSp new">
        <pc:chgData name="Momshad Fadul" userId="S::20319926@myclyde.ac.uk::dfecd1a7-b932-4f45-9986-7b7de6d25dcc" providerId="AD" clId="Web-{13EEFCC2-A3F9-0CDD-919F-0CE9E5BE49F7}" dt="2024-12-05T01:11:00.771" v="463" actId="1076"/>
        <pc:sldMkLst>
          <pc:docMk/>
          <pc:sldMk cId="737890147" sldId="262"/>
        </pc:sldMkLst>
        <pc:spChg chg="mod">
          <ac:chgData name="Momshad Fadul" userId="S::20319926@myclyde.ac.uk::dfecd1a7-b932-4f45-9986-7b7de6d25dcc" providerId="AD" clId="Web-{13EEFCC2-A3F9-0CDD-919F-0CE9E5BE49F7}" dt="2024-12-05T01:00:37.102" v="429" actId="14100"/>
          <ac:spMkLst>
            <pc:docMk/>
            <pc:sldMk cId="737890147" sldId="262"/>
            <ac:spMk id="2" creationId="{9FC857C1-7504-3F7B-5EAC-FC274399186C}"/>
          </ac:spMkLst>
        </pc:spChg>
        <pc:spChg chg="mod">
          <ac:chgData name="Momshad Fadul" userId="S::20319926@myclyde.ac.uk::dfecd1a7-b932-4f45-9986-7b7de6d25dcc" providerId="AD" clId="Web-{13EEFCC2-A3F9-0CDD-919F-0CE9E5BE49F7}" dt="2024-12-05T01:10:56.708" v="462" actId="14100"/>
          <ac:spMkLst>
            <pc:docMk/>
            <pc:sldMk cId="737890147" sldId="262"/>
            <ac:spMk id="3" creationId="{DB2EEE33-8E77-27A1-7E08-65E3ED96B104}"/>
          </ac:spMkLst>
        </pc:spChg>
        <pc:spChg chg="add del mod">
          <ac:chgData name="Momshad Fadul" userId="S::20319926@myclyde.ac.uk::dfecd1a7-b932-4f45-9986-7b7de6d25dcc" providerId="AD" clId="Web-{13EEFCC2-A3F9-0CDD-919F-0CE9E5BE49F7}" dt="2024-12-05T01:05:39.820" v="440"/>
          <ac:spMkLst>
            <pc:docMk/>
            <pc:sldMk cId="737890147" sldId="262"/>
            <ac:spMk id="8" creationId="{00110584-6716-78FB-AF4E-5E08C242C7C0}"/>
          </ac:spMkLst>
        </pc:spChg>
        <pc:spChg chg="add del mod">
          <ac:chgData name="Momshad Fadul" userId="S::20319926@myclyde.ac.uk::dfecd1a7-b932-4f45-9986-7b7de6d25dcc" providerId="AD" clId="Web-{13EEFCC2-A3F9-0CDD-919F-0CE9E5BE49F7}" dt="2024-12-05T01:08:02.440" v="448"/>
          <ac:spMkLst>
            <pc:docMk/>
            <pc:sldMk cId="737890147" sldId="262"/>
            <ac:spMk id="11" creationId="{3F3A58CD-7F12-B04F-0BE5-743B1120DD9B}"/>
          </ac:spMkLst>
        </pc:spChg>
        <pc:picChg chg="add del mod">
          <ac:chgData name="Momshad Fadul" userId="S::20319926@myclyde.ac.uk::dfecd1a7-b932-4f45-9986-7b7de6d25dcc" providerId="AD" clId="Web-{13EEFCC2-A3F9-0CDD-919F-0CE9E5BE49F7}" dt="2024-12-05T01:05:39.820" v="441"/>
          <ac:picMkLst>
            <pc:docMk/>
            <pc:sldMk cId="737890147" sldId="262"/>
            <ac:picMk id="7" creationId="{0D52B218-5691-173A-1E12-D6DC53D0D63C}"/>
          </ac:picMkLst>
        </pc:picChg>
        <pc:picChg chg="add mod">
          <ac:chgData name="Momshad Fadul" userId="S::20319926@myclyde.ac.uk::dfecd1a7-b932-4f45-9986-7b7de6d25dcc" providerId="AD" clId="Web-{13EEFCC2-A3F9-0CDD-919F-0CE9E5BE49F7}" dt="2024-12-05T01:11:00.771" v="463" actId="1076"/>
          <ac:picMkLst>
            <pc:docMk/>
            <pc:sldMk cId="737890147" sldId="262"/>
            <ac:picMk id="10" creationId="{B80C6D24-FB6B-E654-4A49-E5C1D263723D}"/>
          </ac:picMkLst>
        </pc:picChg>
      </pc:sldChg>
      <pc:sldMasterChg chg="add del addSldLayout delSldLayout">
        <pc:chgData name="Momshad Fadul" userId="S::20319926@myclyde.ac.uk::dfecd1a7-b932-4f45-9986-7b7de6d25dcc" providerId="AD" clId="Web-{13EEFCC2-A3F9-0CDD-919F-0CE9E5BE49F7}" dt="2024-12-05T00:25:12.631" v="183"/>
        <pc:sldMasterMkLst>
          <pc:docMk/>
          <pc:sldMasterMk cId="2339754332" sldId="2147484102"/>
        </pc:sldMasterMkLst>
        <pc:sldLayoutChg chg="add del">
          <pc:chgData name="Momshad Fadul" userId="S::20319926@myclyde.ac.uk::dfecd1a7-b932-4f45-9986-7b7de6d25dcc" providerId="AD" clId="Web-{13EEFCC2-A3F9-0CDD-919F-0CE9E5BE49F7}" dt="2024-12-05T00:25:12.631" v="183"/>
          <pc:sldLayoutMkLst>
            <pc:docMk/>
            <pc:sldMasterMk cId="2339754332" sldId="2147484102"/>
            <pc:sldLayoutMk cId="40822889" sldId="2147484103"/>
          </pc:sldLayoutMkLst>
        </pc:sldLayoutChg>
        <pc:sldLayoutChg chg="add del">
          <pc:chgData name="Momshad Fadul" userId="S::20319926@myclyde.ac.uk::dfecd1a7-b932-4f45-9986-7b7de6d25dcc" providerId="AD" clId="Web-{13EEFCC2-A3F9-0CDD-919F-0CE9E5BE49F7}" dt="2024-12-05T00:25:12.631" v="183"/>
          <pc:sldLayoutMkLst>
            <pc:docMk/>
            <pc:sldMasterMk cId="2339754332" sldId="2147484102"/>
            <pc:sldLayoutMk cId="4112454138" sldId="2147484104"/>
          </pc:sldLayoutMkLst>
        </pc:sldLayoutChg>
        <pc:sldLayoutChg chg="add del">
          <pc:chgData name="Momshad Fadul" userId="S::20319926@myclyde.ac.uk::dfecd1a7-b932-4f45-9986-7b7de6d25dcc" providerId="AD" clId="Web-{13EEFCC2-A3F9-0CDD-919F-0CE9E5BE49F7}" dt="2024-12-05T00:25:12.631" v="183"/>
          <pc:sldLayoutMkLst>
            <pc:docMk/>
            <pc:sldMasterMk cId="2339754332" sldId="2147484102"/>
            <pc:sldLayoutMk cId="1981075138" sldId="2147484105"/>
          </pc:sldLayoutMkLst>
        </pc:sldLayoutChg>
        <pc:sldLayoutChg chg="add del">
          <pc:chgData name="Momshad Fadul" userId="S::20319926@myclyde.ac.uk::dfecd1a7-b932-4f45-9986-7b7de6d25dcc" providerId="AD" clId="Web-{13EEFCC2-A3F9-0CDD-919F-0CE9E5BE49F7}" dt="2024-12-05T00:25:12.631" v="183"/>
          <pc:sldLayoutMkLst>
            <pc:docMk/>
            <pc:sldMasterMk cId="2339754332" sldId="2147484102"/>
            <pc:sldLayoutMk cId="2152943032" sldId="2147484106"/>
          </pc:sldLayoutMkLst>
        </pc:sldLayoutChg>
        <pc:sldLayoutChg chg="add del">
          <pc:chgData name="Momshad Fadul" userId="S::20319926@myclyde.ac.uk::dfecd1a7-b932-4f45-9986-7b7de6d25dcc" providerId="AD" clId="Web-{13EEFCC2-A3F9-0CDD-919F-0CE9E5BE49F7}" dt="2024-12-05T00:25:12.631" v="183"/>
          <pc:sldLayoutMkLst>
            <pc:docMk/>
            <pc:sldMasterMk cId="2339754332" sldId="2147484102"/>
            <pc:sldLayoutMk cId="3397097149" sldId="2147484107"/>
          </pc:sldLayoutMkLst>
        </pc:sldLayoutChg>
        <pc:sldLayoutChg chg="add del">
          <pc:chgData name="Momshad Fadul" userId="S::20319926@myclyde.ac.uk::dfecd1a7-b932-4f45-9986-7b7de6d25dcc" providerId="AD" clId="Web-{13EEFCC2-A3F9-0CDD-919F-0CE9E5BE49F7}" dt="2024-12-05T00:25:12.631" v="183"/>
          <pc:sldLayoutMkLst>
            <pc:docMk/>
            <pc:sldMasterMk cId="2339754332" sldId="2147484102"/>
            <pc:sldLayoutMk cId="2224182038" sldId="2147484108"/>
          </pc:sldLayoutMkLst>
        </pc:sldLayoutChg>
        <pc:sldLayoutChg chg="add del">
          <pc:chgData name="Momshad Fadul" userId="S::20319926@myclyde.ac.uk::dfecd1a7-b932-4f45-9986-7b7de6d25dcc" providerId="AD" clId="Web-{13EEFCC2-A3F9-0CDD-919F-0CE9E5BE49F7}" dt="2024-12-05T00:25:12.631" v="183"/>
          <pc:sldLayoutMkLst>
            <pc:docMk/>
            <pc:sldMasterMk cId="2339754332" sldId="2147484102"/>
            <pc:sldLayoutMk cId="2825421785" sldId="2147484109"/>
          </pc:sldLayoutMkLst>
        </pc:sldLayoutChg>
        <pc:sldLayoutChg chg="add del">
          <pc:chgData name="Momshad Fadul" userId="S::20319926@myclyde.ac.uk::dfecd1a7-b932-4f45-9986-7b7de6d25dcc" providerId="AD" clId="Web-{13EEFCC2-A3F9-0CDD-919F-0CE9E5BE49F7}" dt="2024-12-05T00:25:12.631" v="183"/>
          <pc:sldLayoutMkLst>
            <pc:docMk/>
            <pc:sldMasterMk cId="2339754332" sldId="2147484102"/>
            <pc:sldLayoutMk cId="4195988170" sldId="2147484110"/>
          </pc:sldLayoutMkLst>
        </pc:sldLayoutChg>
        <pc:sldLayoutChg chg="add del">
          <pc:chgData name="Momshad Fadul" userId="S::20319926@myclyde.ac.uk::dfecd1a7-b932-4f45-9986-7b7de6d25dcc" providerId="AD" clId="Web-{13EEFCC2-A3F9-0CDD-919F-0CE9E5BE49F7}" dt="2024-12-05T00:25:12.631" v="183"/>
          <pc:sldLayoutMkLst>
            <pc:docMk/>
            <pc:sldMasterMk cId="2339754332" sldId="2147484102"/>
            <pc:sldLayoutMk cId="1195233194" sldId="2147484111"/>
          </pc:sldLayoutMkLst>
        </pc:sldLayoutChg>
        <pc:sldLayoutChg chg="add del">
          <pc:chgData name="Momshad Fadul" userId="S::20319926@myclyde.ac.uk::dfecd1a7-b932-4f45-9986-7b7de6d25dcc" providerId="AD" clId="Web-{13EEFCC2-A3F9-0CDD-919F-0CE9E5BE49F7}" dt="2024-12-05T00:25:12.631" v="183"/>
          <pc:sldLayoutMkLst>
            <pc:docMk/>
            <pc:sldMasterMk cId="2339754332" sldId="2147484102"/>
            <pc:sldLayoutMk cId="1293321367" sldId="2147484112"/>
          </pc:sldLayoutMkLst>
        </pc:sldLayoutChg>
        <pc:sldLayoutChg chg="add del">
          <pc:chgData name="Momshad Fadul" userId="S::20319926@myclyde.ac.uk::dfecd1a7-b932-4f45-9986-7b7de6d25dcc" providerId="AD" clId="Web-{13EEFCC2-A3F9-0CDD-919F-0CE9E5BE49F7}" dt="2024-12-05T00:25:12.631" v="183"/>
          <pc:sldLayoutMkLst>
            <pc:docMk/>
            <pc:sldMasterMk cId="2339754332" sldId="2147484102"/>
            <pc:sldLayoutMk cId="596342666" sldId="2147484113"/>
          </pc:sldLayoutMkLst>
        </pc:sldLayoutChg>
      </pc:sldMasterChg>
      <pc:sldMasterChg chg="add del addSldLayout delSldLayout modSldLayout">
        <pc:chgData name="Momshad Fadul" userId="S::20319926@myclyde.ac.uk::dfecd1a7-b932-4f45-9986-7b7de6d25dcc" providerId="AD" clId="Web-{13EEFCC2-A3F9-0CDD-919F-0CE9E5BE49F7}" dt="2024-12-05T00:25:12.631" v="183"/>
        <pc:sldMasterMkLst>
          <pc:docMk/>
          <pc:sldMasterMk cId="208158637" sldId="2147484114"/>
        </pc:sldMasterMkLst>
        <pc:sldLayoutChg chg="add del mod replId">
          <pc:chgData name="Momshad Fadul" userId="S::20319926@myclyde.ac.uk::dfecd1a7-b932-4f45-9986-7b7de6d25dcc" providerId="AD" clId="Web-{13EEFCC2-A3F9-0CDD-919F-0CE9E5BE49F7}" dt="2024-12-05T00:25:12.631" v="183"/>
          <pc:sldLayoutMkLst>
            <pc:docMk/>
            <pc:sldMasterMk cId="208158637" sldId="2147484114"/>
            <pc:sldLayoutMk cId="1493281684" sldId="2147484115"/>
          </pc:sldLayoutMkLst>
        </pc:sldLayoutChg>
        <pc:sldLayoutChg chg="add del mod replId">
          <pc:chgData name="Momshad Fadul" userId="S::20319926@myclyde.ac.uk::dfecd1a7-b932-4f45-9986-7b7de6d25dcc" providerId="AD" clId="Web-{13EEFCC2-A3F9-0CDD-919F-0CE9E5BE49F7}" dt="2024-12-05T00:25:12.631" v="183"/>
          <pc:sldLayoutMkLst>
            <pc:docMk/>
            <pc:sldMasterMk cId="208158637" sldId="2147484114"/>
            <pc:sldLayoutMk cId="3400945739" sldId="2147484116"/>
          </pc:sldLayoutMkLst>
        </pc:sldLayoutChg>
        <pc:sldLayoutChg chg="add del mod replId">
          <pc:chgData name="Momshad Fadul" userId="S::20319926@myclyde.ac.uk::dfecd1a7-b932-4f45-9986-7b7de6d25dcc" providerId="AD" clId="Web-{13EEFCC2-A3F9-0CDD-919F-0CE9E5BE49F7}" dt="2024-12-05T00:25:12.631" v="183"/>
          <pc:sldLayoutMkLst>
            <pc:docMk/>
            <pc:sldMasterMk cId="208158637" sldId="2147484114"/>
            <pc:sldLayoutMk cId="3284970607" sldId="2147484117"/>
          </pc:sldLayoutMkLst>
        </pc:sldLayoutChg>
        <pc:sldLayoutChg chg="add del mod replId">
          <pc:chgData name="Momshad Fadul" userId="S::20319926@myclyde.ac.uk::dfecd1a7-b932-4f45-9986-7b7de6d25dcc" providerId="AD" clId="Web-{13EEFCC2-A3F9-0CDD-919F-0CE9E5BE49F7}" dt="2024-12-05T00:25:12.631" v="183"/>
          <pc:sldLayoutMkLst>
            <pc:docMk/>
            <pc:sldMasterMk cId="208158637" sldId="2147484114"/>
            <pc:sldLayoutMk cId="2439469009" sldId="2147484118"/>
          </pc:sldLayoutMkLst>
        </pc:sldLayoutChg>
        <pc:sldLayoutChg chg="add del mod replId">
          <pc:chgData name="Momshad Fadul" userId="S::20319926@myclyde.ac.uk::dfecd1a7-b932-4f45-9986-7b7de6d25dcc" providerId="AD" clId="Web-{13EEFCC2-A3F9-0CDD-919F-0CE9E5BE49F7}" dt="2024-12-05T00:25:12.631" v="183"/>
          <pc:sldLayoutMkLst>
            <pc:docMk/>
            <pc:sldMasterMk cId="208158637" sldId="2147484114"/>
            <pc:sldLayoutMk cId="1327192290" sldId="2147484119"/>
          </pc:sldLayoutMkLst>
        </pc:sldLayoutChg>
        <pc:sldLayoutChg chg="add del mod replId">
          <pc:chgData name="Momshad Fadul" userId="S::20319926@myclyde.ac.uk::dfecd1a7-b932-4f45-9986-7b7de6d25dcc" providerId="AD" clId="Web-{13EEFCC2-A3F9-0CDD-919F-0CE9E5BE49F7}" dt="2024-12-05T00:25:12.631" v="183"/>
          <pc:sldLayoutMkLst>
            <pc:docMk/>
            <pc:sldMasterMk cId="208158637" sldId="2147484114"/>
            <pc:sldLayoutMk cId="27462481" sldId="2147484120"/>
          </pc:sldLayoutMkLst>
        </pc:sldLayoutChg>
        <pc:sldLayoutChg chg="add del mod replId">
          <pc:chgData name="Momshad Fadul" userId="S::20319926@myclyde.ac.uk::dfecd1a7-b932-4f45-9986-7b7de6d25dcc" providerId="AD" clId="Web-{13EEFCC2-A3F9-0CDD-919F-0CE9E5BE49F7}" dt="2024-12-05T00:25:12.631" v="183"/>
          <pc:sldLayoutMkLst>
            <pc:docMk/>
            <pc:sldMasterMk cId="208158637" sldId="2147484114"/>
            <pc:sldLayoutMk cId="3330371697" sldId="2147484121"/>
          </pc:sldLayoutMkLst>
        </pc:sldLayoutChg>
        <pc:sldLayoutChg chg="add del mod replId">
          <pc:chgData name="Momshad Fadul" userId="S::20319926@myclyde.ac.uk::dfecd1a7-b932-4f45-9986-7b7de6d25dcc" providerId="AD" clId="Web-{13EEFCC2-A3F9-0CDD-919F-0CE9E5BE49F7}" dt="2024-12-05T00:25:12.631" v="183"/>
          <pc:sldLayoutMkLst>
            <pc:docMk/>
            <pc:sldMasterMk cId="208158637" sldId="2147484114"/>
            <pc:sldLayoutMk cId="4088737755" sldId="2147484122"/>
          </pc:sldLayoutMkLst>
        </pc:sldLayoutChg>
        <pc:sldLayoutChg chg="add del mod replId">
          <pc:chgData name="Momshad Fadul" userId="S::20319926@myclyde.ac.uk::dfecd1a7-b932-4f45-9986-7b7de6d25dcc" providerId="AD" clId="Web-{13EEFCC2-A3F9-0CDD-919F-0CE9E5BE49F7}" dt="2024-12-05T00:25:12.631" v="183"/>
          <pc:sldLayoutMkLst>
            <pc:docMk/>
            <pc:sldMasterMk cId="208158637" sldId="2147484114"/>
            <pc:sldLayoutMk cId="3964141349" sldId="2147484123"/>
          </pc:sldLayoutMkLst>
        </pc:sldLayoutChg>
        <pc:sldLayoutChg chg="add del mod replId">
          <pc:chgData name="Momshad Fadul" userId="S::20319926@myclyde.ac.uk::dfecd1a7-b932-4f45-9986-7b7de6d25dcc" providerId="AD" clId="Web-{13EEFCC2-A3F9-0CDD-919F-0CE9E5BE49F7}" dt="2024-12-05T00:25:12.631" v="183"/>
          <pc:sldLayoutMkLst>
            <pc:docMk/>
            <pc:sldMasterMk cId="208158637" sldId="2147484114"/>
            <pc:sldLayoutMk cId="2677483609" sldId="2147484124"/>
          </pc:sldLayoutMkLst>
        </pc:sldLayoutChg>
        <pc:sldLayoutChg chg="add del mod replId">
          <pc:chgData name="Momshad Fadul" userId="S::20319926@myclyde.ac.uk::dfecd1a7-b932-4f45-9986-7b7de6d25dcc" providerId="AD" clId="Web-{13EEFCC2-A3F9-0CDD-919F-0CE9E5BE49F7}" dt="2024-12-05T00:25:12.631" v="183"/>
          <pc:sldLayoutMkLst>
            <pc:docMk/>
            <pc:sldMasterMk cId="208158637" sldId="2147484114"/>
            <pc:sldLayoutMk cId="3745509100" sldId="2147484125"/>
          </pc:sldLayoutMkLst>
        </pc:sldLayoutChg>
      </pc:sldMasterChg>
      <pc:sldMasterChg chg="add del addSldLayout delSldLayout modSldLayout">
        <pc:chgData name="Momshad Fadul" userId="S::20319926@myclyde.ac.uk::dfecd1a7-b932-4f45-9986-7b7de6d25dcc" providerId="AD" clId="Web-{13EEFCC2-A3F9-0CDD-919F-0CE9E5BE49F7}" dt="2024-12-05T00:24:49.129" v="168"/>
        <pc:sldMasterMkLst>
          <pc:docMk/>
          <pc:sldMasterMk cId="2457008294" sldId="2147484126"/>
        </pc:sldMasterMkLst>
        <pc:sldLayoutChg chg="add del mod replId">
          <pc:chgData name="Momshad Fadul" userId="S::20319926@myclyde.ac.uk::dfecd1a7-b932-4f45-9986-7b7de6d25dcc" providerId="AD" clId="Web-{13EEFCC2-A3F9-0CDD-919F-0CE9E5BE49F7}" dt="2024-12-05T00:24:49.129" v="168"/>
          <pc:sldLayoutMkLst>
            <pc:docMk/>
            <pc:sldMasterMk cId="2457008294" sldId="2147484126"/>
            <pc:sldLayoutMk cId="309286721" sldId="2147484127"/>
          </pc:sldLayoutMkLst>
        </pc:sldLayoutChg>
        <pc:sldLayoutChg chg="add del mod replId">
          <pc:chgData name="Momshad Fadul" userId="S::20319926@myclyde.ac.uk::dfecd1a7-b932-4f45-9986-7b7de6d25dcc" providerId="AD" clId="Web-{13EEFCC2-A3F9-0CDD-919F-0CE9E5BE49F7}" dt="2024-12-05T00:24:49.129" v="168"/>
          <pc:sldLayoutMkLst>
            <pc:docMk/>
            <pc:sldMasterMk cId="2457008294" sldId="2147484126"/>
            <pc:sldLayoutMk cId="2101573187" sldId="2147484128"/>
          </pc:sldLayoutMkLst>
        </pc:sldLayoutChg>
        <pc:sldLayoutChg chg="add del mod replId">
          <pc:chgData name="Momshad Fadul" userId="S::20319926@myclyde.ac.uk::dfecd1a7-b932-4f45-9986-7b7de6d25dcc" providerId="AD" clId="Web-{13EEFCC2-A3F9-0CDD-919F-0CE9E5BE49F7}" dt="2024-12-05T00:24:49.129" v="168"/>
          <pc:sldLayoutMkLst>
            <pc:docMk/>
            <pc:sldMasterMk cId="2457008294" sldId="2147484126"/>
            <pc:sldLayoutMk cId="1349002244" sldId="2147484129"/>
          </pc:sldLayoutMkLst>
        </pc:sldLayoutChg>
        <pc:sldLayoutChg chg="add del mod replId">
          <pc:chgData name="Momshad Fadul" userId="S::20319926@myclyde.ac.uk::dfecd1a7-b932-4f45-9986-7b7de6d25dcc" providerId="AD" clId="Web-{13EEFCC2-A3F9-0CDD-919F-0CE9E5BE49F7}" dt="2024-12-05T00:24:49.129" v="168"/>
          <pc:sldLayoutMkLst>
            <pc:docMk/>
            <pc:sldMasterMk cId="2457008294" sldId="2147484126"/>
            <pc:sldLayoutMk cId="1227794190" sldId="2147484130"/>
          </pc:sldLayoutMkLst>
        </pc:sldLayoutChg>
        <pc:sldLayoutChg chg="add del mod replId">
          <pc:chgData name="Momshad Fadul" userId="S::20319926@myclyde.ac.uk::dfecd1a7-b932-4f45-9986-7b7de6d25dcc" providerId="AD" clId="Web-{13EEFCC2-A3F9-0CDD-919F-0CE9E5BE49F7}" dt="2024-12-05T00:24:49.129" v="168"/>
          <pc:sldLayoutMkLst>
            <pc:docMk/>
            <pc:sldMasterMk cId="2457008294" sldId="2147484126"/>
            <pc:sldLayoutMk cId="607085552" sldId="2147484131"/>
          </pc:sldLayoutMkLst>
        </pc:sldLayoutChg>
        <pc:sldLayoutChg chg="add del mod replId">
          <pc:chgData name="Momshad Fadul" userId="S::20319926@myclyde.ac.uk::dfecd1a7-b932-4f45-9986-7b7de6d25dcc" providerId="AD" clId="Web-{13EEFCC2-A3F9-0CDD-919F-0CE9E5BE49F7}" dt="2024-12-05T00:24:49.129" v="168"/>
          <pc:sldLayoutMkLst>
            <pc:docMk/>
            <pc:sldMasterMk cId="2457008294" sldId="2147484126"/>
            <pc:sldLayoutMk cId="3625121129" sldId="2147484132"/>
          </pc:sldLayoutMkLst>
        </pc:sldLayoutChg>
        <pc:sldLayoutChg chg="add del mod replId">
          <pc:chgData name="Momshad Fadul" userId="S::20319926@myclyde.ac.uk::dfecd1a7-b932-4f45-9986-7b7de6d25dcc" providerId="AD" clId="Web-{13EEFCC2-A3F9-0CDD-919F-0CE9E5BE49F7}" dt="2024-12-05T00:24:49.129" v="168"/>
          <pc:sldLayoutMkLst>
            <pc:docMk/>
            <pc:sldMasterMk cId="2457008294" sldId="2147484126"/>
            <pc:sldLayoutMk cId="611490270" sldId="2147484133"/>
          </pc:sldLayoutMkLst>
        </pc:sldLayoutChg>
        <pc:sldLayoutChg chg="add del mod replId">
          <pc:chgData name="Momshad Fadul" userId="S::20319926@myclyde.ac.uk::dfecd1a7-b932-4f45-9986-7b7de6d25dcc" providerId="AD" clId="Web-{13EEFCC2-A3F9-0CDD-919F-0CE9E5BE49F7}" dt="2024-12-05T00:24:49.129" v="168"/>
          <pc:sldLayoutMkLst>
            <pc:docMk/>
            <pc:sldMasterMk cId="2457008294" sldId="2147484126"/>
            <pc:sldLayoutMk cId="3957677656" sldId="2147484134"/>
          </pc:sldLayoutMkLst>
        </pc:sldLayoutChg>
        <pc:sldLayoutChg chg="add del mod replId">
          <pc:chgData name="Momshad Fadul" userId="S::20319926@myclyde.ac.uk::dfecd1a7-b932-4f45-9986-7b7de6d25dcc" providerId="AD" clId="Web-{13EEFCC2-A3F9-0CDD-919F-0CE9E5BE49F7}" dt="2024-12-05T00:24:49.129" v="168"/>
          <pc:sldLayoutMkLst>
            <pc:docMk/>
            <pc:sldMasterMk cId="2457008294" sldId="2147484126"/>
            <pc:sldLayoutMk cId="2943742868" sldId="2147484135"/>
          </pc:sldLayoutMkLst>
        </pc:sldLayoutChg>
        <pc:sldLayoutChg chg="add del mod replId">
          <pc:chgData name="Momshad Fadul" userId="S::20319926@myclyde.ac.uk::dfecd1a7-b932-4f45-9986-7b7de6d25dcc" providerId="AD" clId="Web-{13EEFCC2-A3F9-0CDD-919F-0CE9E5BE49F7}" dt="2024-12-05T00:24:49.129" v="168"/>
          <pc:sldLayoutMkLst>
            <pc:docMk/>
            <pc:sldMasterMk cId="2457008294" sldId="2147484126"/>
            <pc:sldLayoutMk cId="3380183691" sldId="2147484136"/>
          </pc:sldLayoutMkLst>
        </pc:sldLayoutChg>
        <pc:sldLayoutChg chg="add del mod replId">
          <pc:chgData name="Momshad Fadul" userId="S::20319926@myclyde.ac.uk::dfecd1a7-b932-4f45-9986-7b7de6d25dcc" providerId="AD" clId="Web-{13EEFCC2-A3F9-0CDD-919F-0CE9E5BE49F7}" dt="2024-12-05T00:24:49.129" v="168"/>
          <pc:sldLayoutMkLst>
            <pc:docMk/>
            <pc:sldMasterMk cId="2457008294" sldId="2147484126"/>
            <pc:sldLayoutMk cId="2248279990" sldId="2147484137"/>
          </pc:sldLayoutMkLst>
        </pc:sldLayoutChg>
      </pc:sldMasterChg>
      <pc:sldMasterChg chg="add del addSldLayout delSldLayout modSldLayout">
        <pc:chgData name="Momshad Fadul" userId="S::20319926@myclyde.ac.uk::dfecd1a7-b932-4f45-9986-7b7de6d25dcc" providerId="AD" clId="Web-{13EEFCC2-A3F9-0CDD-919F-0CE9E5BE49F7}" dt="2024-12-05T00:24:43.473" v="166"/>
        <pc:sldMasterMkLst>
          <pc:docMk/>
          <pc:sldMasterMk cId="617774728" sldId="2147484138"/>
        </pc:sldMasterMkLst>
        <pc:sldLayoutChg chg="add del mod replId">
          <pc:chgData name="Momshad Fadul" userId="S::20319926@myclyde.ac.uk::dfecd1a7-b932-4f45-9986-7b7de6d25dcc" providerId="AD" clId="Web-{13EEFCC2-A3F9-0CDD-919F-0CE9E5BE49F7}" dt="2024-12-05T00:24:43.473" v="166"/>
          <pc:sldLayoutMkLst>
            <pc:docMk/>
            <pc:sldMasterMk cId="617774728" sldId="2147484138"/>
            <pc:sldLayoutMk cId="1557559933" sldId="2147484139"/>
          </pc:sldLayoutMkLst>
        </pc:sldLayoutChg>
        <pc:sldLayoutChg chg="add del mod replId">
          <pc:chgData name="Momshad Fadul" userId="S::20319926@myclyde.ac.uk::dfecd1a7-b932-4f45-9986-7b7de6d25dcc" providerId="AD" clId="Web-{13EEFCC2-A3F9-0CDD-919F-0CE9E5BE49F7}" dt="2024-12-05T00:24:43.473" v="166"/>
          <pc:sldLayoutMkLst>
            <pc:docMk/>
            <pc:sldMasterMk cId="617774728" sldId="2147484138"/>
            <pc:sldLayoutMk cId="867425450" sldId="2147484140"/>
          </pc:sldLayoutMkLst>
        </pc:sldLayoutChg>
        <pc:sldLayoutChg chg="add del mod replId">
          <pc:chgData name="Momshad Fadul" userId="S::20319926@myclyde.ac.uk::dfecd1a7-b932-4f45-9986-7b7de6d25dcc" providerId="AD" clId="Web-{13EEFCC2-A3F9-0CDD-919F-0CE9E5BE49F7}" dt="2024-12-05T00:24:43.473" v="166"/>
          <pc:sldLayoutMkLst>
            <pc:docMk/>
            <pc:sldMasterMk cId="617774728" sldId="2147484138"/>
            <pc:sldLayoutMk cId="2518281811" sldId="2147484141"/>
          </pc:sldLayoutMkLst>
        </pc:sldLayoutChg>
        <pc:sldLayoutChg chg="add del mod replId">
          <pc:chgData name="Momshad Fadul" userId="S::20319926@myclyde.ac.uk::dfecd1a7-b932-4f45-9986-7b7de6d25dcc" providerId="AD" clId="Web-{13EEFCC2-A3F9-0CDD-919F-0CE9E5BE49F7}" dt="2024-12-05T00:24:43.473" v="166"/>
          <pc:sldLayoutMkLst>
            <pc:docMk/>
            <pc:sldMasterMk cId="617774728" sldId="2147484138"/>
            <pc:sldLayoutMk cId="1641150154" sldId="2147484142"/>
          </pc:sldLayoutMkLst>
        </pc:sldLayoutChg>
        <pc:sldLayoutChg chg="add del mod replId">
          <pc:chgData name="Momshad Fadul" userId="S::20319926@myclyde.ac.uk::dfecd1a7-b932-4f45-9986-7b7de6d25dcc" providerId="AD" clId="Web-{13EEFCC2-A3F9-0CDD-919F-0CE9E5BE49F7}" dt="2024-12-05T00:24:43.473" v="166"/>
          <pc:sldLayoutMkLst>
            <pc:docMk/>
            <pc:sldMasterMk cId="617774728" sldId="2147484138"/>
            <pc:sldLayoutMk cId="2055286037" sldId="2147484143"/>
          </pc:sldLayoutMkLst>
        </pc:sldLayoutChg>
        <pc:sldLayoutChg chg="add del mod replId">
          <pc:chgData name="Momshad Fadul" userId="S::20319926@myclyde.ac.uk::dfecd1a7-b932-4f45-9986-7b7de6d25dcc" providerId="AD" clId="Web-{13EEFCC2-A3F9-0CDD-919F-0CE9E5BE49F7}" dt="2024-12-05T00:24:43.473" v="166"/>
          <pc:sldLayoutMkLst>
            <pc:docMk/>
            <pc:sldMasterMk cId="617774728" sldId="2147484138"/>
            <pc:sldLayoutMk cId="3299291933" sldId="2147484144"/>
          </pc:sldLayoutMkLst>
        </pc:sldLayoutChg>
        <pc:sldLayoutChg chg="add del mod replId">
          <pc:chgData name="Momshad Fadul" userId="S::20319926@myclyde.ac.uk::dfecd1a7-b932-4f45-9986-7b7de6d25dcc" providerId="AD" clId="Web-{13EEFCC2-A3F9-0CDD-919F-0CE9E5BE49F7}" dt="2024-12-05T00:24:43.473" v="166"/>
          <pc:sldLayoutMkLst>
            <pc:docMk/>
            <pc:sldMasterMk cId="617774728" sldId="2147484138"/>
            <pc:sldLayoutMk cId="3115566116" sldId="2147484145"/>
          </pc:sldLayoutMkLst>
        </pc:sldLayoutChg>
        <pc:sldLayoutChg chg="add del mod replId">
          <pc:chgData name="Momshad Fadul" userId="S::20319926@myclyde.ac.uk::dfecd1a7-b932-4f45-9986-7b7de6d25dcc" providerId="AD" clId="Web-{13EEFCC2-A3F9-0CDD-919F-0CE9E5BE49F7}" dt="2024-12-05T00:24:43.473" v="166"/>
          <pc:sldLayoutMkLst>
            <pc:docMk/>
            <pc:sldMasterMk cId="617774728" sldId="2147484138"/>
            <pc:sldLayoutMk cId="607316309" sldId="2147484146"/>
          </pc:sldLayoutMkLst>
        </pc:sldLayoutChg>
        <pc:sldLayoutChg chg="add del mod replId">
          <pc:chgData name="Momshad Fadul" userId="S::20319926@myclyde.ac.uk::dfecd1a7-b932-4f45-9986-7b7de6d25dcc" providerId="AD" clId="Web-{13EEFCC2-A3F9-0CDD-919F-0CE9E5BE49F7}" dt="2024-12-05T00:24:43.473" v="166"/>
          <pc:sldLayoutMkLst>
            <pc:docMk/>
            <pc:sldMasterMk cId="617774728" sldId="2147484138"/>
            <pc:sldLayoutMk cId="2518307287" sldId="2147484147"/>
          </pc:sldLayoutMkLst>
        </pc:sldLayoutChg>
        <pc:sldLayoutChg chg="add del mod replId">
          <pc:chgData name="Momshad Fadul" userId="S::20319926@myclyde.ac.uk::dfecd1a7-b932-4f45-9986-7b7de6d25dcc" providerId="AD" clId="Web-{13EEFCC2-A3F9-0CDD-919F-0CE9E5BE49F7}" dt="2024-12-05T00:24:43.473" v="166"/>
          <pc:sldLayoutMkLst>
            <pc:docMk/>
            <pc:sldMasterMk cId="617774728" sldId="2147484138"/>
            <pc:sldLayoutMk cId="3989205131" sldId="2147484148"/>
          </pc:sldLayoutMkLst>
        </pc:sldLayoutChg>
        <pc:sldLayoutChg chg="add del mod replId">
          <pc:chgData name="Momshad Fadul" userId="S::20319926@myclyde.ac.uk::dfecd1a7-b932-4f45-9986-7b7de6d25dcc" providerId="AD" clId="Web-{13EEFCC2-A3F9-0CDD-919F-0CE9E5BE49F7}" dt="2024-12-05T00:24:43.473" v="166"/>
          <pc:sldLayoutMkLst>
            <pc:docMk/>
            <pc:sldMasterMk cId="617774728" sldId="2147484138"/>
            <pc:sldLayoutMk cId="4160410872" sldId="2147484149"/>
          </pc:sldLayoutMkLst>
        </pc:sldLayoutChg>
      </pc:sldMasterChg>
      <pc:sldMasterChg chg="add del addSldLayout delSldLayout modSldLayout">
        <pc:chgData name="Momshad Fadul" userId="S::20319926@myclyde.ac.uk::dfecd1a7-b932-4f45-9986-7b7de6d25dcc" providerId="AD" clId="Web-{13EEFCC2-A3F9-0CDD-919F-0CE9E5BE49F7}" dt="2024-12-05T00:24:29.487" v="165"/>
        <pc:sldMasterMkLst>
          <pc:docMk/>
          <pc:sldMasterMk cId="976855031" sldId="2147484150"/>
        </pc:sldMasterMkLst>
        <pc:sldLayoutChg chg="add del mod replId">
          <pc:chgData name="Momshad Fadul" userId="S::20319926@myclyde.ac.uk::dfecd1a7-b932-4f45-9986-7b7de6d25dcc" providerId="AD" clId="Web-{13EEFCC2-A3F9-0CDD-919F-0CE9E5BE49F7}" dt="2024-12-05T00:24:29.487" v="165"/>
          <pc:sldLayoutMkLst>
            <pc:docMk/>
            <pc:sldMasterMk cId="976855031" sldId="2147484150"/>
            <pc:sldLayoutMk cId="967555834" sldId="2147484151"/>
          </pc:sldLayoutMkLst>
        </pc:sldLayoutChg>
        <pc:sldLayoutChg chg="add del mod replId">
          <pc:chgData name="Momshad Fadul" userId="S::20319926@myclyde.ac.uk::dfecd1a7-b932-4f45-9986-7b7de6d25dcc" providerId="AD" clId="Web-{13EEFCC2-A3F9-0CDD-919F-0CE9E5BE49F7}" dt="2024-12-05T00:24:29.487" v="165"/>
          <pc:sldLayoutMkLst>
            <pc:docMk/>
            <pc:sldMasterMk cId="976855031" sldId="2147484150"/>
            <pc:sldLayoutMk cId="1024915902" sldId="2147484152"/>
          </pc:sldLayoutMkLst>
        </pc:sldLayoutChg>
        <pc:sldLayoutChg chg="add del mod replId">
          <pc:chgData name="Momshad Fadul" userId="S::20319926@myclyde.ac.uk::dfecd1a7-b932-4f45-9986-7b7de6d25dcc" providerId="AD" clId="Web-{13EEFCC2-A3F9-0CDD-919F-0CE9E5BE49F7}" dt="2024-12-05T00:24:29.487" v="165"/>
          <pc:sldLayoutMkLst>
            <pc:docMk/>
            <pc:sldMasterMk cId="976855031" sldId="2147484150"/>
            <pc:sldLayoutMk cId="2055575059" sldId="2147484153"/>
          </pc:sldLayoutMkLst>
        </pc:sldLayoutChg>
        <pc:sldLayoutChg chg="add del mod replId">
          <pc:chgData name="Momshad Fadul" userId="S::20319926@myclyde.ac.uk::dfecd1a7-b932-4f45-9986-7b7de6d25dcc" providerId="AD" clId="Web-{13EEFCC2-A3F9-0CDD-919F-0CE9E5BE49F7}" dt="2024-12-05T00:24:29.487" v="165"/>
          <pc:sldLayoutMkLst>
            <pc:docMk/>
            <pc:sldMasterMk cId="976855031" sldId="2147484150"/>
            <pc:sldLayoutMk cId="522495942" sldId="2147484154"/>
          </pc:sldLayoutMkLst>
        </pc:sldLayoutChg>
        <pc:sldLayoutChg chg="add del mod replId">
          <pc:chgData name="Momshad Fadul" userId="S::20319926@myclyde.ac.uk::dfecd1a7-b932-4f45-9986-7b7de6d25dcc" providerId="AD" clId="Web-{13EEFCC2-A3F9-0CDD-919F-0CE9E5BE49F7}" dt="2024-12-05T00:24:29.487" v="165"/>
          <pc:sldLayoutMkLst>
            <pc:docMk/>
            <pc:sldMasterMk cId="976855031" sldId="2147484150"/>
            <pc:sldLayoutMk cId="949522163" sldId="2147484155"/>
          </pc:sldLayoutMkLst>
        </pc:sldLayoutChg>
        <pc:sldLayoutChg chg="add del mod replId">
          <pc:chgData name="Momshad Fadul" userId="S::20319926@myclyde.ac.uk::dfecd1a7-b932-4f45-9986-7b7de6d25dcc" providerId="AD" clId="Web-{13EEFCC2-A3F9-0CDD-919F-0CE9E5BE49F7}" dt="2024-12-05T00:24:29.487" v="165"/>
          <pc:sldLayoutMkLst>
            <pc:docMk/>
            <pc:sldMasterMk cId="976855031" sldId="2147484150"/>
            <pc:sldLayoutMk cId="1741437718" sldId="2147484156"/>
          </pc:sldLayoutMkLst>
        </pc:sldLayoutChg>
        <pc:sldLayoutChg chg="add del mod replId">
          <pc:chgData name="Momshad Fadul" userId="S::20319926@myclyde.ac.uk::dfecd1a7-b932-4f45-9986-7b7de6d25dcc" providerId="AD" clId="Web-{13EEFCC2-A3F9-0CDD-919F-0CE9E5BE49F7}" dt="2024-12-05T00:24:29.487" v="165"/>
          <pc:sldLayoutMkLst>
            <pc:docMk/>
            <pc:sldMasterMk cId="976855031" sldId="2147484150"/>
            <pc:sldLayoutMk cId="1279586936" sldId="2147484157"/>
          </pc:sldLayoutMkLst>
        </pc:sldLayoutChg>
        <pc:sldLayoutChg chg="add del mod replId">
          <pc:chgData name="Momshad Fadul" userId="S::20319926@myclyde.ac.uk::dfecd1a7-b932-4f45-9986-7b7de6d25dcc" providerId="AD" clId="Web-{13EEFCC2-A3F9-0CDD-919F-0CE9E5BE49F7}" dt="2024-12-05T00:24:29.487" v="165"/>
          <pc:sldLayoutMkLst>
            <pc:docMk/>
            <pc:sldMasterMk cId="976855031" sldId="2147484150"/>
            <pc:sldLayoutMk cId="2762968038" sldId="2147484158"/>
          </pc:sldLayoutMkLst>
        </pc:sldLayoutChg>
        <pc:sldLayoutChg chg="add del mod replId">
          <pc:chgData name="Momshad Fadul" userId="S::20319926@myclyde.ac.uk::dfecd1a7-b932-4f45-9986-7b7de6d25dcc" providerId="AD" clId="Web-{13EEFCC2-A3F9-0CDD-919F-0CE9E5BE49F7}" dt="2024-12-05T00:24:29.487" v="165"/>
          <pc:sldLayoutMkLst>
            <pc:docMk/>
            <pc:sldMasterMk cId="976855031" sldId="2147484150"/>
            <pc:sldLayoutMk cId="1599025997" sldId="2147484159"/>
          </pc:sldLayoutMkLst>
        </pc:sldLayoutChg>
        <pc:sldLayoutChg chg="add del mod replId">
          <pc:chgData name="Momshad Fadul" userId="S::20319926@myclyde.ac.uk::dfecd1a7-b932-4f45-9986-7b7de6d25dcc" providerId="AD" clId="Web-{13EEFCC2-A3F9-0CDD-919F-0CE9E5BE49F7}" dt="2024-12-05T00:24:29.487" v="165"/>
          <pc:sldLayoutMkLst>
            <pc:docMk/>
            <pc:sldMasterMk cId="976855031" sldId="2147484150"/>
            <pc:sldLayoutMk cId="2238198508" sldId="2147484160"/>
          </pc:sldLayoutMkLst>
        </pc:sldLayoutChg>
        <pc:sldLayoutChg chg="add del mod replId">
          <pc:chgData name="Momshad Fadul" userId="S::20319926@myclyde.ac.uk::dfecd1a7-b932-4f45-9986-7b7de6d25dcc" providerId="AD" clId="Web-{13EEFCC2-A3F9-0CDD-919F-0CE9E5BE49F7}" dt="2024-12-05T00:24:29.487" v="165"/>
          <pc:sldLayoutMkLst>
            <pc:docMk/>
            <pc:sldMasterMk cId="976855031" sldId="2147484150"/>
            <pc:sldLayoutMk cId="2061965958" sldId="2147484161"/>
          </pc:sldLayoutMkLst>
        </pc:sldLayoutChg>
      </pc:sldMasterChg>
    </pc:docChg>
  </pc:docChgLst>
</pc:chgInfo>
</file>

<file path=ppt/media/image1.jpeg>
</file>

<file path=ppt/media/image10.jpeg>
</file>

<file path=ppt/media/image11.jpeg>
</file>

<file path=ppt/media/image2.gif>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12575099-B3AD-44D7-919B-BCB6DC3E7F21}" type="datetimeFigureOut">
              <a:rPr lang="en-US" dirty="0"/>
              <a:t>12/5/2024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4082288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F18115DA-6CBC-4AEF-A85F-371C66916CF8}" type="datetimeFigureOut">
              <a:rPr lang="en-US" dirty="0"/>
              <a:t>12/5/2024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1293321367"/>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A6007E4-95E8-4ABC-B20B-51235318A487}" type="datetimeFigureOut">
              <a:rPr lang="en-US" dirty="0"/>
              <a:t>12/5/2024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596342666"/>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A4BF121-2723-4D35-ADA9-215CD054C4BC}" type="datetimeFigureOut">
              <a:rPr lang="en-US" dirty="0"/>
              <a:t>12/5/2024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4112454138"/>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C54F54BA-4BC6-480F-839C-951A49B248A9}" type="datetimeFigureOut">
              <a:rPr lang="en-US" dirty="0"/>
              <a:t>12/5/2024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1981075138"/>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0F9DD0EA-4726-4440-BF9D-E88296FC3068}" type="datetimeFigureOut">
              <a:rPr lang="en-US" dirty="0"/>
              <a:t>12/5/2024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215294303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1600" b="1"/>
            </a:lvl2pPr>
            <a:lvl3pPr marL="914400" indent="0">
              <a:buNone/>
              <a:defRPr sz="16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1600" b="1"/>
            </a:lvl2pPr>
            <a:lvl3pPr marL="914400" indent="0">
              <a:buNone/>
              <a:defRPr sz="16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19CAD10D-99D1-46B2-A85A-C16850FCF8CF}" type="datetimeFigureOut">
              <a:rPr lang="en-US" dirty="0"/>
              <a:t>12/5/2024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
              </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33970971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48C67E51-34D6-4E3D-8F41-CC63EA446EDD}" type="datetimeFigureOut">
              <a:rPr lang="en-US" dirty="0"/>
              <a:t>12/5/2024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
              </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2224182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8D49E550-CE3F-497F-B953-7DE0932F91C0}" type="datetimeFigureOut">
              <a:rPr lang="en-US" dirty="0"/>
              <a:t>12/5/2024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
              </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2825421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17A0BF4-BAA0-4539-95F2-9C4277F97478}" type="datetimeFigureOut">
              <a:rPr lang="en-US" dirty="0"/>
              <a:t>12/5/2024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4195988170"/>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noChangeAspect="1"/>
          </p:cNvSpPr>
          <p:nvPr>
            <p:ph type="pic" idx="1"/>
          </p:nvPr>
        </p:nvSpPr>
        <p:spPr>
          <a:xfrm>
            <a:off x="5183188" y="1066800"/>
            <a:ext cx="6172200" cy="479425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2E9884E-D945-496C-84BE-49C61F78F9EC}" type="datetimeFigureOut">
              <a:rPr lang="en-US" dirty="0"/>
              <a:t>12/5/2024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1195233194"/>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CD438618-DEE5-47CF-A8B2-A9E090D503CD}" type="datetimeFigureOut">
              <a:rPr lang="en-US" dirty="0"/>
              <a:t>12/5/2024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
              </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E30AF5A0-43BB-4336-8627-9123B9144D80}" type="slidenum">
              <a:rPr lang="en-US" dirty="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9754332"/>
      </p:ext>
    </p:extLst>
  </p:cSld>
  <p:clrMap bg1="lt1" tx1="dk1" bg2="lt2" tx2="dk2" accent1="accent1" accent2="accent2" accent3="accent3" accent4="accent4" accent5="accent5" accent6="accent6" hlink="hlink" folHlink="folHlink"/>
  <p:sldLayoutIdLst>
    <p:sldLayoutId id="2147484103" r:id="rId1"/>
    <p:sldLayoutId id="2147484104" r:id="rId2"/>
    <p:sldLayoutId id="2147484105" r:id="rId3"/>
    <p:sldLayoutId id="2147484106" r:id="rId4"/>
    <p:sldLayoutId id="2147484107" r:id="rId5"/>
    <p:sldLayoutId id="2147484108" r:id="rId6"/>
    <p:sldLayoutId id="2147484109" r:id="rId7"/>
    <p:sldLayoutId id="2147484110" r:id="rId8"/>
    <p:sldLayoutId id="2147484111" r:id="rId9"/>
    <p:sldLayoutId id="2147484112" r:id="rId10"/>
    <p:sldLayoutId id="2147484113"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guide id="8" orient="horz" pos="45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www.flickr.com/photos/ancientartpodcast/6886390874"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8.xml"/><Relationship Id="rId1" Type="http://schemas.openxmlformats.org/officeDocument/2006/relationships/video" Target="https://www.youtube.com/embed/lkL9pqI6db0?list=PL4BPC047fX1PUl2C65l3uSJJGm9ALccUt" TargetMode="External"/><Relationship Id="rId5" Type="http://schemas.openxmlformats.org/officeDocument/2006/relationships/image" Target="../media/image11.jpeg"/><Relationship Id="rId4" Type="http://schemas.openxmlformats.org/officeDocument/2006/relationships/hyperlink" Target="https://www.flickr.com/photos/waltercallens/3501533752/"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commons.wikimedia.org/wiki/File:African-civilizations-map-pre-colonial.svg" TargetMode="External"/><Relationship Id="rId2" Type="http://schemas.openxmlformats.org/officeDocument/2006/relationships/image" Target="../media/image2.gi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www.flickr.com/photos/127122990@N08/15674086532" TargetMode="External"/><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hyperlink" Target="http://sigloscuriosos.blogspot.com/2008/07/piankhi-el-faran-negro-que-conquist.html" TargetMode="External"/><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Kushite" TargetMode="External"/><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hyperlink" Target="http://commons.wikimedia.org/wiki/File:Hieroglyphe_karnak.jpg" TargetMode="External"/><Relationship Id="rId2" Type="http://schemas.openxmlformats.org/officeDocument/2006/relationships/image" Target="../media/image9.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FF60F51-C1EC-4411-92E5-227643A6A70A}"/>
              </a:ext>
            </a:extLst>
          </p:cNvPr>
          <p:cNvPicPr>
            <a:picLocks noChangeAspect="1"/>
          </p:cNvPicPr>
          <p:nvPr/>
        </p:nvPicPr>
        <p:blipFill>
          <a:blip r:embed="rId2">
            <a:alphaModFix amt="60000"/>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815" r="-1" b="2025"/>
          <a:stretch/>
        </p:blipFill>
        <p:spPr>
          <a:xfrm>
            <a:off x="3048" y="10"/>
            <a:ext cx="12188952" cy="6856614"/>
          </a:xfrm>
          <a:prstGeom prst="rect">
            <a:avLst/>
          </a:prstGeom>
        </p:spPr>
      </p:pic>
      <p:sp>
        <p:nvSpPr>
          <p:cNvPr id="2" name="Title 1">
            <a:extLst>
              <a:ext uri="{FF2B5EF4-FFF2-40B4-BE49-F238E27FC236}">
                <a16:creationId xmlns:a16="http://schemas.microsoft.com/office/drawing/2014/main" id="{59119CD5-39D7-41E1-A092-DC95F2BCF3CF}"/>
              </a:ext>
            </a:extLst>
          </p:cNvPr>
          <p:cNvSpPr>
            <a:spLocks noGrp="1"/>
          </p:cNvSpPr>
          <p:nvPr>
            <p:ph type="ctrTitle"/>
          </p:nvPr>
        </p:nvSpPr>
        <p:spPr>
          <a:xfrm>
            <a:off x="996275" y="744909"/>
            <a:ext cx="10190071" cy="3145855"/>
          </a:xfrm>
        </p:spPr>
        <p:txBody>
          <a:bodyPr anchor="b">
            <a:normAutofit/>
          </a:bodyPr>
          <a:lstStyle/>
          <a:p>
            <a:r>
              <a:rPr lang="en-GB" sz="5200">
                <a:solidFill>
                  <a:srgbClr val="FFFFFF"/>
                </a:solidFill>
              </a:rPr>
              <a:t>Insights into the Meroitic Civilization:</a:t>
            </a:r>
            <a:br>
              <a:rPr lang="en-GB" sz="5200">
                <a:solidFill>
                  <a:srgbClr val="FFFFFF"/>
                </a:solidFill>
              </a:rPr>
            </a:br>
            <a:endParaRPr lang="en-GB" sz="5200">
              <a:solidFill>
                <a:srgbClr val="FFFFFF"/>
              </a:solidFill>
            </a:endParaRPr>
          </a:p>
        </p:txBody>
      </p:sp>
      <p:sp>
        <p:nvSpPr>
          <p:cNvPr id="3" name="Subtitle 2">
            <a:extLst>
              <a:ext uri="{FF2B5EF4-FFF2-40B4-BE49-F238E27FC236}">
                <a16:creationId xmlns:a16="http://schemas.microsoft.com/office/drawing/2014/main" id="{67D6AE27-B57B-421F-A54E-55E50AF126E0}"/>
              </a:ext>
            </a:extLst>
          </p:cNvPr>
          <p:cNvSpPr>
            <a:spLocks noGrp="1"/>
          </p:cNvSpPr>
          <p:nvPr>
            <p:ph type="subTitle" idx="1"/>
          </p:nvPr>
        </p:nvSpPr>
        <p:spPr>
          <a:xfrm>
            <a:off x="1218708" y="4069780"/>
            <a:ext cx="9781327" cy="1136467"/>
          </a:xfrm>
        </p:spPr>
        <p:txBody>
          <a:bodyPr anchor="t">
            <a:normAutofit/>
          </a:bodyPr>
          <a:lstStyle/>
          <a:p>
            <a:r>
              <a:rPr lang="en-GB" sz="3600" err="1">
                <a:solidFill>
                  <a:srgbClr val="FFFFFF"/>
                </a:solidFill>
              </a:rPr>
              <a:t>Piankhi</a:t>
            </a:r>
            <a:r>
              <a:rPr lang="en-GB" sz="3600">
                <a:solidFill>
                  <a:srgbClr val="FFFFFF"/>
                </a:solidFill>
              </a:rPr>
              <a:t>, Taharqa, </a:t>
            </a:r>
            <a:r>
              <a:rPr lang="en-GB" sz="3600" err="1">
                <a:solidFill>
                  <a:srgbClr val="FFFFFF"/>
                </a:solidFill>
              </a:rPr>
              <a:t>Amanitore</a:t>
            </a:r>
            <a:r>
              <a:rPr lang="en-GB" sz="3600">
                <a:solidFill>
                  <a:srgbClr val="FFFFFF"/>
                </a:solidFill>
              </a:rPr>
              <a:t>, and </a:t>
            </a:r>
            <a:r>
              <a:rPr lang="en-GB" sz="3600" err="1">
                <a:solidFill>
                  <a:srgbClr val="FFFFFF"/>
                </a:solidFill>
              </a:rPr>
              <a:t>Apademak</a:t>
            </a:r>
            <a:endParaRPr lang="en-GB" sz="3600">
              <a:solidFill>
                <a:srgbClr val="FFFFFF"/>
              </a:solidFill>
            </a:endParaRPr>
          </a:p>
        </p:txBody>
      </p:sp>
      <p:sp>
        <p:nvSpPr>
          <p:cNvPr id="7" name="Rectangle: Rounded Corners 6">
            <a:extLst>
              <a:ext uri="{FF2B5EF4-FFF2-40B4-BE49-F238E27FC236}">
                <a16:creationId xmlns:a16="http://schemas.microsoft.com/office/drawing/2014/main" id="{364F58A5-BE88-2927-69C4-02C4C289DFBB}"/>
              </a:ext>
            </a:extLst>
          </p:cNvPr>
          <p:cNvSpPr/>
          <p:nvPr/>
        </p:nvSpPr>
        <p:spPr>
          <a:xfrm>
            <a:off x="4215103" y="6280931"/>
            <a:ext cx="2668437" cy="58372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err="1"/>
              <a:t>Momshad</a:t>
            </a:r>
            <a:r>
              <a:rPr lang="en-US"/>
              <a:t> Fadul</a:t>
            </a:r>
          </a:p>
          <a:p>
            <a:pPr algn="ctr"/>
            <a:r>
              <a:rPr lang="en-US" dirty="0"/>
              <a:t>03.13.2024</a:t>
            </a:r>
          </a:p>
        </p:txBody>
      </p:sp>
    </p:spTree>
    <p:extLst>
      <p:ext uri="{BB962C8B-B14F-4D97-AF65-F5344CB8AC3E}">
        <p14:creationId xmlns:p14="http://schemas.microsoft.com/office/powerpoint/2010/main" val="2317865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6DFC7-A7A3-B2A6-8B60-374D63A421E5}"/>
              </a:ext>
            </a:extLst>
          </p:cNvPr>
          <p:cNvSpPr>
            <a:spLocks noGrp="1"/>
          </p:cNvSpPr>
          <p:nvPr>
            <p:ph type="title"/>
          </p:nvPr>
        </p:nvSpPr>
        <p:spPr>
          <a:xfrm>
            <a:off x="678426" y="781665"/>
            <a:ext cx="4093599" cy="1223452"/>
          </a:xfrm>
        </p:spPr>
        <p:txBody>
          <a:bodyPr anchor="b">
            <a:normAutofit/>
          </a:bodyPr>
          <a:lstStyle/>
          <a:p>
            <a:pPr>
              <a:spcBef>
                <a:spcPts val="1000"/>
              </a:spcBef>
            </a:pPr>
            <a:r>
              <a:rPr lang="en-US" b="1"/>
              <a:t>Conclusion </a:t>
            </a:r>
          </a:p>
          <a:p>
            <a:endParaRPr lang="en-US"/>
          </a:p>
        </p:txBody>
      </p:sp>
      <p:pic>
        <p:nvPicPr>
          <p:cNvPr id="16" name="Picture 15" descr="A person riding a camel in the desert&#10;&#10;Description automatically generated">
            <a:extLst>
              <a:ext uri="{FF2B5EF4-FFF2-40B4-BE49-F238E27FC236}">
                <a16:creationId xmlns:a16="http://schemas.microsoft.com/office/drawing/2014/main" id="{C53ECB4A-1A54-963D-E05F-C7A5FC765658}"/>
              </a:ext>
            </a:extLst>
          </p:cNvPr>
          <p:cNvPicPr>
            <a:picLocks noChangeAspect="1"/>
          </p:cNvPicPr>
          <p:nvPr/>
        </p:nvPicPr>
        <p:blipFill>
          <a:blip r:embed="rId3">
            <a:extLst>
              <a:ext uri="{837473B0-CC2E-450A-ABE3-18F120FF3D39}">
                <a1611:picAttrSrcUrl xmlns:a1611="http://schemas.microsoft.com/office/drawing/2016/11/main" r:id="rId4"/>
              </a:ext>
            </a:extLst>
          </a:blip>
          <a:srcRect l="22051" r="7027" b="-1"/>
          <a:stretch/>
        </p:blipFill>
        <p:spPr>
          <a:xfrm>
            <a:off x="5183188" y="987425"/>
            <a:ext cx="6172200" cy="4873625"/>
          </a:xfrm>
          <a:prstGeom prst="rect">
            <a:avLst/>
          </a:prstGeom>
          <a:noFill/>
        </p:spPr>
      </p:pic>
      <p:sp>
        <p:nvSpPr>
          <p:cNvPr id="3" name="Content Placeholder 2">
            <a:extLst>
              <a:ext uri="{FF2B5EF4-FFF2-40B4-BE49-F238E27FC236}">
                <a16:creationId xmlns:a16="http://schemas.microsoft.com/office/drawing/2014/main" id="{DD46FB52-B24A-A775-7BE5-90563196DBE0}"/>
              </a:ext>
            </a:extLst>
          </p:cNvPr>
          <p:cNvSpPr>
            <a:spLocks noGrp="1"/>
          </p:cNvSpPr>
          <p:nvPr>
            <p:ph type="body" sz="half" idx="2"/>
          </p:nvPr>
        </p:nvSpPr>
        <p:spPr>
          <a:xfrm>
            <a:off x="688258" y="2315497"/>
            <a:ext cx="4093599" cy="3553491"/>
          </a:xfrm>
        </p:spPr>
        <p:txBody>
          <a:bodyPr vert="horz" lIns="91440" tIns="45720" rIns="91440" bIns="45720" rtlCol="0">
            <a:normAutofit/>
          </a:bodyPr>
          <a:lstStyle/>
          <a:p>
            <a:endParaRPr lang="en-US"/>
          </a:p>
          <a:p>
            <a:r>
              <a:rPr lang="en-US"/>
              <a:t>Summary: The Kingdom of Meroe and its leaders, such as </a:t>
            </a:r>
            <a:r>
              <a:rPr lang="en-US" err="1"/>
              <a:t>Piankhi</a:t>
            </a:r>
            <a:r>
              <a:rPr lang="en-US"/>
              <a:t>, Taharqa, </a:t>
            </a:r>
            <a:r>
              <a:rPr lang="en-US" err="1"/>
              <a:t>Amanitore</a:t>
            </a:r>
            <a:r>
              <a:rPr lang="en-US"/>
              <a:t>, and </a:t>
            </a:r>
            <a:r>
              <a:rPr lang="en-US" err="1"/>
              <a:t>Apademak</a:t>
            </a:r>
            <a:r>
              <a:rPr lang="en-US"/>
              <a:t>, left behind an extraordinary cultural and political legacy.</a:t>
            </a:r>
          </a:p>
          <a:p>
            <a:r>
              <a:rPr lang="en-US"/>
              <a:t>Thank you! </a:t>
            </a:r>
          </a:p>
          <a:p>
            <a:endParaRPr lang="en-US"/>
          </a:p>
        </p:txBody>
      </p:sp>
      <p:sp>
        <p:nvSpPr>
          <p:cNvPr id="4" name="Date Placeholder 3">
            <a:extLst>
              <a:ext uri="{FF2B5EF4-FFF2-40B4-BE49-F238E27FC236}">
                <a16:creationId xmlns:a16="http://schemas.microsoft.com/office/drawing/2014/main" id="{F1336A2B-924D-090F-D420-02AED263D77C}"/>
              </a:ext>
            </a:extLst>
          </p:cNvPr>
          <p:cNvSpPr>
            <a:spLocks noGrp="1"/>
          </p:cNvSpPr>
          <p:nvPr>
            <p:ph type="dt" sz="half" idx="10"/>
          </p:nvPr>
        </p:nvSpPr>
        <p:spPr>
          <a:xfrm>
            <a:off x="8369448" y="6356350"/>
            <a:ext cx="2592594" cy="365125"/>
          </a:xfrm>
        </p:spPr>
        <p:txBody>
          <a:bodyPr anchor="ctr">
            <a:normAutofit/>
          </a:bodyPr>
          <a:lstStyle/>
          <a:p>
            <a:pPr>
              <a:spcAft>
                <a:spcPts val="600"/>
              </a:spcAft>
            </a:pPr>
            <a:fld id="{CA3907B1-7954-4388-A083-7A2C3B3048AF}" type="datetime1">
              <a:pPr>
                <a:spcAft>
                  <a:spcPts val="600"/>
                </a:spcAft>
              </a:pPr>
              <a:t>12/5/2024</a:t>
            </a:fld>
            <a:endParaRPr lang="en-US"/>
          </a:p>
        </p:txBody>
      </p:sp>
      <p:sp>
        <p:nvSpPr>
          <p:cNvPr id="5" name="Footer Placeholder 4">
            <a:extLst>
              <a:ext uri="{FF2B5EF4-FFF2-40B4-BE49-F238E27FC236}">
                <a16:creationId xmlns:a16="http://schemas.microsoft.com/office/drawing/2014/main" id="{54CEA116-B28D-2F97-8CC4-C1ACF6C6D7BC}"/>
              </a:ext>
            </a:extLst>
          </p:cNvPr>
          <p:cNvSpPr>
            <a:spLocks noGrp="1"/>
          </p:cNvSpPr>
          <p:nvPr>
            <p:ph type="ftr" sz="quarter" idx="11"/>
          </p:nvPr>
        </p:nvSpPr>
        <p:spPr>
          <a:xfrm>
            <a:off x="715383" y="6356350"/>
            <a:ext cx="4539727" cy="365125"/>
          </a:xfrm>
        </p:spPr>
        <p:txBody>
          <a:bodyPr anchor="ctr">
            <a:normAutofit/>
          </a:bodyPr>
          <a:lstStyle/>
          <a:p>
            <a:pPr>
              <a:lnSpc>
                <a:spcPct val="90000"/>
              </a:lnSpc>
              <a:spcAft>
                <a:spcPts val="600"/>
              </a:spcAft>
            </a:pPr>
            <a:r>
              <a:rPr lang="en-US" sz="700"/>
              <a:t>
              </a:t>
            </a:r>
          </a:p>
        </p:txBody>
      </p:sp>
      <p:sp>
        <p:nvSpPr>
          <p:cNvPr id="6" name="Slide Number Placeholder 5">
            <a:extLst>
              <a:ext uri="{FF2B5EF4-FFF2-40B4-BE49-F238E27FC236}">
                <a16:creationId xmlns:a16="http://schemas.microsoft.com/office/drawing/2014/main" id="{4EDB5455-796E-CB83-947E-BD5FE2971D0A}"/>
              </a:ext>
            </a:extLst>
          </p:cNvPr>
          <p:cNvSpPr>
            <a:spLocks noGrp="1"/>
          </p:cNvSpPr>
          <p:nvPr>
            <p:ph type="sldNum" sz="quarter" idx="12"/>
          </p:nvPr>
        </p:nvSpPr>
        <p:spPr>
          <a:xfrm>
            <a:off x="10919012" y="6356350"/>
            <a:ext cx="672354" cy="365125"/>
          </a:xfrm>
        </p:spPr>
        <p:txBody>
          <a:bodyPr anchor="ctr">
            <a:normAutofit/>
          </a:bodyPr>
          <a:lstStyle/>
          <a:p>
            <a:pPr>
              <a:lnSpc>
                <a:spcPct val="90000"/>
              </a:lnSpc>
              <a:spcAft>
                <a:spcPts val="600"/>
              </a:spcAft>
            </a:pPr>
            <a:fld id="{E30AF5A0-43BB-4336-8627-9123B9144D80}" type="slidenum">
              <a:rPr lang="en-US" dirty="0"/>
              <a:pPr>
                <a:lnSpc>
                  <a:spcPct val="90000"/>
                </a:lnSpc>
                <a:spcAft>
                  <a:spcPts val="600"/>
                </a:spcAft>
              </a:pPr>
              <a:t>10</a:t>
            </a:fld>
            <a:endParaRPr lang="en-US"/>
          </a:p>
        </p:txBody>
      </p:sp>
      <p:pic>
        <p:nvPicPr>
          <p:cNvPr id="7" name="Online Media 6" title="Meroe The Mysterious Kingdom">
            <a:hlinkClick r:id="" action="ppaction://media"/>
            <a:extLst>
              <a:ext uri="{FF2B5EF4-FFF2-40B4-BE49-F238E27FC236}">
                <a16:creationId xmlns:a16="http://schemas.microsoft.com/office/drawing/2014/main" id="{FA4F837B-9DEC-4320-B51B-FC55DB8A30CD}"/>
              </a:ext>
            </a:extLst>
          </p:cNvPr>
          <p:cNvPicPr>
            <a:picLocks noRot="1" noChangeAspect="1"/>
          </p:cNvPicPr>
          <p:nvPr>
            <a:videoFile r:link="rId1"/>
          </p:nvPr>
        </p:nvPicPr>
        <p:blipFill>
          <a:blip r:embed="rId5"/>
          <a:stretch>
            <a:fillRect/>
          </a:stretch>
        </p:blipFill>
        <p:spPr>
          <a:xfrm>
            <a:off x="709463" y="4481421"/>
            <a:ext cx="3816021" cy="1403232"/>
          </a:xfrm>
          <a:prstGeom prst="rect">
            <a:avLst/>
          </a:prstGeom>
        </p:spPr>
      </p:pic>
    </p:spTree>
    <p:extLst>
      <p:ext uri="{BB962C8B-B14F-4D97-AF65-F5344CB8AC3E}">
        <p14:creationId xmlns:p14="http://schemas.microsoft.com/office/powerpoint/2010/main" val="1830839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0F0F7-7755-A99B-B7D7-54506809F7A8}"/>
              </a:ext>
            </a:extLst>
          </p:cNvPr>
          <p:cNvSpPr>
            <a:spLocks noGrp="1"/>
          </p:cNvSpPr>
          <p:nvPr>
            <p:ph type="title"/>
          </p:nvPr>
        </p:nvSpPr>
        <p:spPr>
          <a:xfrm>
            <a:off x="715012" y="922096"/>
            <a:ext cx="10691265" cy="782874"/>
          </a:xfrm>
        </p:spPr>
        <p:txBody>
          <a:bodyPr vert="horz" lIns="91440" tIns="45720" rIns="91440" bIns="45720" rtlCol="0" anchor="t">
            <a:normAutofit/>
          </a:bodyPr>
          <a:lstStyle/>
          <a:p>
            <a:pPr>
              <a:spcBef>
                <a:spcPts val="1000"/>
              </a:spcBef>
            </a:pPr>
            <a:r>
              <a:rPr lang="en-US"/>
              <a:t>Introduction to the Meroitic Civilization</a:t>
            </a:r>
          </a:p>
          <a:p>
            <a:endParaRPr lang="en-US"/>
          </a:p>
        </p:txBody>
      </p:sp>
      <p:sp>
        <p:nvSpPr>
          <p:cNvPr id="3" name="Content Placeholder 2">
            <a:extLst>
              <a:ext uri="{FF2B5EF4-FFF2-40B4-BE49-F238E27FC236}">
                <a16:creationId xmlns:a16="http://schemas.microsoft.com/office/drawing/2014/main" id="{B1F609A7-5451-925A-ABC3-579BCB9811AE}"/>
              </a:ext>
            </a:extLst>
          </p:cNvPr>
          <p:cNvSpPr>
            <a:spLocks noGrp="1"/>
          </p:cNvSpPr>
          <p:nvPr>
            <p:ph sz="half" idx="1"/>
          </p:nvPr>
        </p:nvSpPr>
        <p:spPr>
          <a:xfrm>
            <a:off x="715383" y="1898647"/>
            <a:ext cx="5333171" cy="4074451"/>
          </a:xfrm>
        </p:spPr>
        <p:txBody>
          <a:bodyPr vert="horz" lIns="91440" tIns="45720" rIns="91440" bIns="45720" rtlCol="0" anchor="t">
            <a:normAutofit/>
          </a:bodyPr>
          <a:lstStyle/>
          <a:p>
            <a:r>
              <a:rPr lang="en-US"/>
              <a:t>The Kingdom of Meroe was one of the most remarkable civilizations that flourished in the Nubian region (modern-day northern Sudan  between 800 BCE and 350 CE. Meroe served as the capital of the Kushite Kingdom </a:t>
            </a:r>
            <a:endParaRPr lang="en-US">
              <a:solidFill>
                <a:srgbClr val="000000"/>
              </a:solidFill>
              <a:latin typeface="Calisto MT"/>
              <a:cs typeface="Helvetica"/>
            </a:endParaRPr>
          </a:p>
          <a:p>
            <a:r>
              <a:rPr lang="en-US">
                <a:solidFill>
                  <a:srgbClr val="000000"/>
                </a:solidFill>
                <a:latin typeface="Calisto MT"/>
                <a:cs typeface="Helvetica"/>
              </a:rPr>
              <a:t>Meroe was a key cultural and political center in ancient Northeast Africa, known for its military power and cultural influence.</a:t>
            </a:r>
            <a:endParaRPr lang="en-US"/>
          </a:p>
          <a:p>
            <a:r>
              <a:rPr lang="en-US"/>
              <a:t>Religiously, Meroe combined local Nubian beliefs with Egyptian traditions, worshipping deities such as Amun, </a:t>
            </a:r>
            <a:r>
              <a:rPr lang="en-US" err="1"/>
              <a:t>Apedemak</a:t>
            </a:r>
            <a:r>
              <a:rPr lang="en-US"/>
              <a:t>, and Isis.</a:t>
            </a:r>
          </a:p>
          <a:p>
            <a:endParaRPr lang="en-US"/>
          </a:p>
          <a:p>
            <a:pPr marL="0" indent="0">
              <a:buNone/>
            </a:pPr>
            <a:endParaRPr lang="en-US"/>
          </a:p>
        </p:txBody>
      </p:sp>
      <p:pic>
        <p:nvPicPr>
          <p:cNvPr id="10" name="Picture 9" descr="A map of the middle east&#10;&#10;Description automatically generated">
            <a:extLst>
              <a:ext uri="{FF2B5EF4-FFF2-40B4-BE49-F238E27FC236}">
                <a16:creationId xmlns:a16="http://schemas.microsoft.com/office/drawing/2014/main" id="{0A1E90D5-9FE6-2A16-8F00-8D4556CE7C7D}"/>
              </a:ext>
            </a:extLst>
          </p:cNvPr>
          <p:cNvPicPr>
            <a:picLocks noChangeAspect="1"/>
          </p:cNvPicPr>
          <p:nvPr/>
        </p:nvPicPr>
        <p:blipFill>
          <a:blip r:embed="rId2">
            <a:extLst>
              <a:ext uri="{837473B0-CC2E-450A-ABE3-18F120FF3D39}">
                <a1611:picAttrSrcUrl xmlns:a1611="http://schemas.microsoft.com/office/drawing/2016/11/main" r:id="rId3"/>
              </a:ext>
            </a:extLst>
          </a:blip>
          <a:srcRect t="10251" b="15890"/>
          <a:stretch/>
        </p:blipFill>
        <p:spPr>
          <a:xfrm>
            <a:off x="6172200" y="2128684"/>
            <a:ext cx="5219700" cy="3844414"/>
          </a:xfrm>
          <a:prstGeom prst="rect">
            <a:avLst/>
          </a:prstGeom>
          <a:noFill/>
        </p:spPr>
      </p:pic>
      <p:sp>
        <p:nvSpPr>
          <p:cNvPr id="16" name="Date Placeholder 6">
            <a:extLst>
              <a:ext uri="{FF2B5EF4-FFF2-40B4-BE49-F238E27FC236}">
                <a16:creationId xmlns:a16="http://schemas.microsoft.com/office/drawing/2014/main" id="{C5BC5F09-373B-EC49-FF00-4B0BBDAB55F5}"/>
              </a:ext>
            </a:extLst>
          </p:cNvPr>
          <p:cNvSpPr>
            <a:spLocks noGrp="1"/>
          </p:cNvSpPr>
          <p:nvPr>
            <p:ph type="dt" sz="half" idx="10"/>
          </p:nvPr>
        </p:nvSpPr>
        <p:spPr>
          <a:xfrm>
            <a:off x="8369448" y="6356350"/>
            <a:ext cx="2592594" cy="365125"/>
          </a:xfrm>
        </p:spPr>
        <p:txBody>
          <a:bodyPr anchor="ctr">
            <a:normAutofit/>
          </a:bodyPr>
          <a:lstStyle/>
          <a:p>
            <a:pPr>
              <a:spcAft>
                <a:spcPts val="600"/>
              </a:spcAft>
            </a:pPr>
            <a:fld id="{5D6D99CB-0DB2-40D0-A514-AE47FB34AB07}" type="datetime1">
              <a:rPr lang="en-US"/>
              <a:pPr>
                <a:spcAft>
                  <a:spcPts val="600"/>
                </a:spcAft>
              </a:pPr>
              <a:t>12/5/2024</a:t>
            </a:fld>
            <a:endParaRPr lang="en-US"/>
          </a:p>
        </p:txBody>
      </p:sp>
      <p:sp>
        <p:nvSpPr>
          <p:cNvPr id="18" name="Footer Placeholder 7">
            <a:extLst>
              <a:ext uri="{FF2B5EF4-FFF2-40B4-BE49-F238E27FC236}">
                <a16:creationId xmlns:a16="http://schemas.microsoft.com/office/drawing/2014/main" id="{D4DCEE47-113D-EFE8-BA17-3F12CF0E743F}"/>
              </a:ext>
            </a:extLst>
          </p:cNvPr>
          <p:cNvSpPr>
            <a:spLocks noGrp="1"/>
          </p:cNvSpPr>
          <p:nvPr>
            <p:ph type="ftr" sz="quarter" idx="11"/>
          </p:nvPr>
        </p:nvSpPr>
        <p:spPr>
          <a:xfrm>
            <a:off x="715383" y="6356350"/>
            <a:ext cx="4539727" cy="365125"/>
          </a:xfrm>
        </p:spPr>
        <p:txBody>
          <a:bodyPr anchor="ctr">
            <a:normAutofit/>
          </a:bodyPr>
          <a:lstStyle/>
          <a:p>
            <a:pPr>
              <a:lnSpc>
                <a:spcPct val="90000"/>
              </a:lnSpc>
              <a:spcAft>
                <a:spcPts val="600"/>
              </a:spcAft>
            </a:pPr>
            <a:r>
              <a:rPr lang="en-US" sz="700"/>
              <a:t>
              </a:t>
            </a:r>
          </a:p>
        </p:txBody>
      </p:sp>
      <p:sp>
        <p:nvSpPr>
          <p:cNvPr id="20" name="Slide Number Placeholder 8">
            <a:extLst>
              <a:ext uri="{FF2B5EF4-FFF2-40B4-BE49-F238E27FC236}">
                <a16:creationId xmlns:a16="http://schemas.microsoft.com/office/drawing/2014/main" id="{63DF2742-1E33-6822-C4B1-A9D7984CE5AA}"/>
              </a:ext>
            </a:extLst>
          </p:cNvPr>
          <p:cNvSpPr>
            <a:spLocks noGrp="1"/>
          </p:cNvSpPr>
          <p:nvPr>
            <p:ph type="sldNum" sz="quarter" idx="12"/>
          </p:nvPr>
        </p:nvSpPr>
        <p:spPr>
          <a:xfrm>
            <a:off x="10919012" y="6356350"/>
            <a:ext cx="672354" cy="365125"/>
          </a:xfrm>
        </p:spPr>
        <p:txBody>
          <a:bodyPr anchor="ctr">
            <a:normAutofit/>
          </a:bodyPr>
          <a:lstStyle/>
          <a:p>
            <a:pPr>
              <a:lnSpc>
                <a:spcPct val="90000"/>
              </a:lnSpc>
              <a:spcAft>
                <a:spcPts val="600"/>
              </a:spcAft>
            </a:pPr>
            <a:fld id="{E30AF5A0-43BB-4336-8627-9123B9144D80}" type="slidenum">
              <a:rPr lang="en-US" dirty="0"/>
              <a:pPr>
                <a:lnSpc>
                  <a:spcPct val="90000"/>
                </a:lnSpc>
                <a:spcAft>
                  <a:spcPts val="600"/>
                </a:spcAft>
              </a:pPr>
              <a:t>2</a:t>
            </a:fld>
            <a:endParaRPr lang="en-US"/>
          </a:p>
        </p:txBody>
      </p:sp>
    </p:spTree>
    <p:extLst>
      <p:ext uri="{BB962C8B-B14F-4D97-AF65-F5344CB8AC3E}">
        <p14:creationId xmlns:p14="http://schemas.microsoft.com/office/powerpoint/2010/main" val="4206676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C9257DA-24EE-3A9B-6714-844AE6B3804E}"/>
              </a:ext>
            </a:extLst>
          </p:cNvPr>
          <p:cNvSpPr>
            <a:spLocks noGrp="1"/>
          </p:cNvSpPr>
          <p:nvPr>
            <p:ph type="title"/>
          </p:nvPr>
        </p:nvSpPr>
        <p:spPr>
          <a:xfrm>
            <a:off x="683342" y="1066800"/>
            <a:ext cx="4103431" cy="1317523"/>
          </a:xfrm>
        </p:spPr>
        <p:txBody>
          <a:bodyPr anchor="b">
            <a:normAutofit/>
          </a:bodyPr>
          <a:lstStyle/>
          <a:p>
            <a:pPr>
              <a:lnSpc>
                <a:spcPct val="90000"/>
              </a:lnSpc>
              <a:spcBef>
                <a:spcPts val="1000"/>
              </a:spcBef>
            </a:pPr>
            <a:r>
              <a:rPr lang="en-US" sz="2700" b="1"/>
              <a:t>Iron Production and Its Importance in Meroe</a:t>
            </a:r>
          </a:p>
          <a:p>
            <a:pPr marL="285750" indent="-285750">
              <a:lnSpc>
                <a:spcPct val="90000"/>
              </a:lnSpc>
              <a:spcBef>
                <a:spcPts val="1000"/>
              </a:spcBef>
              <a:buFont typeface="Arial"/>
              <a:buChar char="•"/>
            </a:pPr>
            <a:endParaRPr lang="en-US" sz="2700"/>
          </a:p>
          <a:p>
            <a:pPr>
              <a:lnSpc>
                <a:spcPct val="90000"/>
              </a:lnSpc>
            </a:pPr>
            <a:endParaRPr lang="en-US" sz="2700"/>
          </a:p>
        </p:txBody>
      </p:sp>
      <p:pic>
        <p:nvPicPr>
          <p:cNvPr id="10" name="Picture 9" descr="A group of men working in a stone hut&#10;&#10;Description automatically generated">
            <a:extLst>
              <a:ext uri="{FF2B5EF4-FFF2-40B4-BE49-F238E27FC236}">
                <a16:creationId xmlns:a16="http://schemas.microsoft.com/office/drawing/2014/main" id="{A23A3E26-8EE5-8D6A-4C49-2B00CAE6B7FC}"/>
              </a:ext>
            </a:extLst>
          </p:cNvPr>
          <p:cNvPicPr>
            <a:picLocks noChangeAspect="1"/>
          </p:cNvPicPr>
          <p:nvPr/>
        </p:nvPicPr>
        <p:blipFill>
          <a:blip r:embed="rId2">
            <a:extLst>
              <a:ext uri="{837473B0-CC2E-450A-ABE3-18F120FF3D39}">
                <a1611:picAttrSrcUrl xmlns:a1611="http://schemas.microsoft.com/office/drawing/2016/11/main" r:id="rId3"/>
              </a:ext>
            </a:extLst>
          </a:blip>
          <a:srcRect l="4731" r="5473" b="2"/>
          <a:stretch/>
        </p:blipFill>
        <p:spPr>
          <a:xfrm>
            <a:off x="5183188" y="1066800"/>
            <a:ext cx="6172200" cy="4794250"/>
          </a:xfrm>
          <a:prstGeom prst="rect">
            <a:avLst/>
          </a:prstGeom>
          <a:noFill/>
        </p:spPr>
      </p:pic>
      <p:sp>
        <p:nvSpPr>
          <p:cNvPr id="16" name="Content Placeholder 2">
            <a:extLst>
              <a:ext uri="{FF2B5EF4-FFF2-40B4-BE49-F238E27FC236}">
                <a16:creationId xmlns:a16="http://schemas.microsoft.com/office/drawing/2014/main" id="{18C36571-19C2-6D22-E008-3C9FBDFBAF0F}"/>
              </a:ext>
            </a:extLst>
          </p:cNvPr>
          <p:cNvSpPr>
            <a:spLocks noGrp="1"/>
          </p:cNvSpPr>
          <p:nvPr>
            <p:ph type="body" sz="half" idx="2"/>
          </p:nvPr>
        </p:nvSpPr>
        <p:spPr>
          <a:xfrm>
            <a:off x="712096" y="1833833"/>
            <a:ext cx="4074677" cy="4049532"/>
          </a:xfrm>
        </p:spPr>
        <p:txBody>
          <a:bodyPr vert="horz" lIns="91440" tIns="45720" rIns="91440" bIns="45720" rtlCol="0" anchor="t">
            <a:noAutofit/>
          </a:bodyPr>
          <a:lstStyle/>
          <a:p>
            <a:r>
              <a:rPr lang="en-US" sz="2400"/>
              <a:t>Pioneers in Ironworking: Meroe was one of the first civilizations to master iron smelting and use it in tools and weapons.</a:t>
            </a:r>
          </a:p>
          <a:p>
            <a:r>
              <a:rPr lang="en-US" sz="2400"/>
              <a:t>Impact: The mastery of iron contributed to Meroe’s economic and military strength.</a:t>
            </a:r>
          </a:p>
          <a:p>
            <a:pPr marL="0" indent="0">
              <a:buNone/>
            </a:pPr>
            <a:endParaRPr lang="en-US"/>
          </a:p>
          <a:p>
            <a:endParaRPr lang="en-US"/>
          </a:p>
          <a:p>
            <a:endParaRPr lang="en-US"/>
          </a:p>
          <a:p>
            <a:endParaRPr lang="en-US"/>
          </a:p>
          <a:p>
            <a:endParaRPr lang="en-US"/>
          </a:p>
        </p:txBody>
      </p:sp>
      <p:sp>
        <p:nvSpPr>
          <p:cNvPr id="7" name="Date Placeholder 6">
            <a:extLst>
              <a:ext uri="{FF2B5EF4-FFF2-40B4-BE49-F238E27FC236}">
                <a16:creationId xmlns:a16="http://schemas.microsoft.com/office/drawing/2014/main" id="{B5FD45EC-FDBE-AAD4-AC74-545188A95B6D}"/>
              </a:ext>
            </a:extLst>
          </p:cNvPr>
          <p:cNvSpPr>
            <a:spLocks noGrp="1"/>
          </p:cNvSpPr>
          <p:nvPr>
            <p:ph type="dt" sz="half" idx="10"/>
          </p:nvPr>
        </p:nvSpPr>
        <p:spPr>
          <a:xfrm>
            <a:off x="8369448" y="6356350"/>
            <a:ext cx="2592594" cy="365125"/>
          </a:xfrm>
        </p:spPr>
        <p:txBody>
          <a:bodyPr anchor="ctr">
            <a:normAutofit/>
          </a:bodyPr>
          <a:lstStyle/>
          <a:p>
            <a:pPr>
              <a:spcAft>
                <a:spcPts val="600"/>
              </a:spcAft>
            </a:pPr>
            <a:fld id="{14A80036-F1F1-483B-A698-5A27309F3B17}" type="datetime1">
              <a:pPr>
                <a:spcAft>
                  <a:spcPts val="600"/>
                </a:spcAft>
              </a:pPr>
              <a:t>12/5/2024</a:t>
            </a:fld>
            <a:endParaRPr lang="en-US"/>
          </a:p>
        </p:txBody>
      </p:sp>
      <p:sp>
        <p:nvSpPr>
          <p:cNvPr id="8" name="Footer Placeholder 7">
            <a:extLst>
              <a:ext uri="{FF2B5EF4-FFF2-40B4-BE49-F238E27FC236}">
                <a16:creationId xmlns:a16="http://schemas.microsoft.com/office/drawing/2014/main" id="{9857104E-7ACD-28B7-B143-7413ED3F9ECF}"/>
              </a:ext>
            </a:extLst>
          </p:cNvPr>
          <p:cNvSpPr>
            <a:spLocks noGrp="1"/>
          </p:cNvSpPr>
          <p:nvPr>
            <p:ph type="ftr" sz="quarter" idx="11"/>
          </p:nvPr>
        </p:nvSpPr>
        <p:spPr>
          <a:xfrm>
            <a:off x="715383" y="6356350"/>
            <a:ext cx="4539727" cy="365125"/>
          </a:xfrm>
        </p:spPr>
        <p:txBody>
          <a:bodyPr anchor="ctr">
            <a:normAutofit/>
          </a:bodyPr>
          <a:lstStyle/>
          <a:p>
            <a:pPr>
              <a:lnSpc>
                <a:spcPct val="90000"/>
              </a:lnSpc>
              <a:spcAft>
                <a:spcPts val="600"/>
              </a:spcAft>
            </a:pPr>
            <a:r>
              <a:rPr lang="en-US" sz="700"/>
              <a:t>
              </a:t>
            </a:r>
          </a:p>
        </p:txBody>
      </p:sp>
      <p:sp>
        <p:nvSpPr>
          <p:cNvPr id="9" name="Slide Number Placeholder 8">
            <a:extLst>
              <a:ext uri="{FF2B5EF4-FFF2-40B4-BE49-F238E27FC236}">
                <a16:creationId xmlns:a16="http://schemas.microsoft.com/office/drawing/2014/main" id="{35A026E8-788C-8D73-A544-33F75011EA7E}"/>
              </a:ext>
            </a:extLst>
          </p:cNvPr>
          <p:cNvSpPr>
            <a:spLocks noGrp="1"/>
          </p:cNvSpPr>
          <p:nvPr>
            <p:ph type="sldNum" sz="quarter" idx="12"/>
          </p:nvPr>
        </p:nvSpPr>
        <p:spPr>
          <a:xfrm>
            <a:off x="10919012" y="6356350"/>
            <a:ext cx="672354" cy="365125"/>
          </a:xfrm>
        </p:spPr>
        <p:txBody>
          <a:bodyPr anchor="ctr">
            <a:normAutofit/>
          </a:bodyPr>
          <a:lstStyle/>
          <a:p>
            <a:pPr>
              <a:lnSpc>
                <a:spcPct val="90000"/>
              </a:lnSpc>
              <a:spcAft>
                <a:spcPts val="600"/>
              </a:spcAft>
            </a:pPr>
            <a:fld id="{E30AF5A0-43BB-4336-8627-9123B9144D80}" type="slidenum">
              <a:rPr lang="en-US" dirty="0"/>
              <a:pPr>
                <a:lnSpc>
                  <a:spcPct val="90000"/>
                </a:lnSpc>
                <a:spcAft>
                  <a:spcPts val="600"/>
                </a:spcAft>
              </a:pPr>
              <a:t>3</a:t>
            </a:fld>
            <a:endParaRPr lang="en-US"/>
          </a:p>
        </p:txBody>
      </p:sp>
    </p:spTree>
    <p:extLst>
      <p:ext uri="{BB962C8B-B14F-4D97-AF65-F5344CB8AC3E}">
        <p14:creationId xmlns:p14="http://schemas.microsoft.com/office/powerpoint/2010/main" val="3015067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78507B14-EC4F-17EC-6AF2-3B12A77D0614}"/>
              </a:ext>
            </a:extLst>
          </p:cNvPr>
          <p:cNvSpPr>
            <a:spLocks noGrp="1"/>
          </p:cNvSpPr>
          <p:nvPr>
            <p:ph type="title"/>
          </p:nvPr>
        </p:nvSpPr>
        <p:spPr>
          <a:xfrm>
            <a:off x="715012" y="922096"/>
            <a:ext cx="10676888" cy="797251"/>
          </a:xfrm>
        </p:spPr>
        <p:txBody>
          <a:bodyPr vert="horz" lIns="91440" tIns="45720" rIns="91440" bIns="45720" rtlCol="0" anchor="t">
            <a:normAutofit/>
          </a:bodyPr>
          <a:lstStyle/>
          <a:p>
            <a:r>
              <a:rPr lang="en-US" b="1" kern="1200" cap="all" spc="30" baseline="0"/>
              <a:t>Piankhi - The Great King (8th Century BCE)</a:t>
            </a:r>
          </a:p>
        </p:txBody>
      </p:sp>
      <p:sp>
        <p:nvSpPr>
          <p:cNvPr id="19" name="Content Placeholder 2">
            <a:extLst>
              <a:ext uri="{FF2B5EF4-FFF2-40B4-BE49-F238E27FC236}">
                <a16:creationId xmlns:a16="http://schemas.microsoft.com/office/drawing/2014/main" id="{FBD1D0FF-3DBC-28A4-3AC7-D52C40B5546D}"/>
              </a:ext>
            </a:extLst>
          </p:cNvPr>
          <p:cNvSpPr>
            <a:spLocks noGrp="1"/>
          </p:cNvSpPr>
          <p:nvPr>
            <p:ph sz="half" idx="1"/>
          </p:nvPr>
        </p:nvSpPr>
        <p:spPr>
          <a:xfrm>
            <a:off x="470969" y="1711742"/>
            <a:ext cx="8251774" cy="4261356"/>
          </a:xfrm>
        </p:spPr>
        <p:txBody>
          <a:bodyPr vert="horz" lIns="91440" tIns="45720" rIns="91440" bIns="45720" rtlCol="0" anchor="t">
            <a:noAutofit/>
          </a:bodyPr>
          <a:lstStyle/>
          <a:p>
            <a:pPr marL="342900">
              <a:lnSpc>
                <a:spcPct val="100000"/>
              </a:lnSpc>
            </a:pPr>
            <a:r>
              <a:rPr lang="en-US" sz="1800">
                <a:latin typeface="Times New Roman"/>
                <a:ea typeface="+mn-lt"/>
                <a:cs typeface="+mn-lt"/>
              </a:rPr>
              <a:t>He is renowned for unifying Egypt under his rule and establishing the 25th Dynasty, often referred to as the “Kushite Dynasty.” His reign marked a significant period in ancient history, where the power and influence of Nubia extended far into Egypt.</a:t>
            </a:r>
          </a:p>
          <a:p>
            <a:pPr marL="114300" indent="0">
              <a:lnSpc>
                <a:spcPct val="100000"/>
              </a:lnSpc>
              <a:buNone/>
            </a:pPr>
            <a:r>
              <a:rPr lang="en-US" sz="1800">
                <a:latin typeface="Times New Roman"/>
                <a:ea typeface="+mn-lt"/>
                <a:cs typeface="+mn-lt"/>
              </a:rPr>
              <a:t> </a:t>
            </a:r>
            <a:r>
              <a:rPr lang="en-US" sz="1800" b="1">
                <a:latin typeface="Times New Roman"/>
                <a:ea typeface="+mn-lt"/>
                <a:cs typeface="+mn-lt"/>
              </a:rPr>
              <a:t>Key Achievements of </a:t>
            </a:r>
            <a:r>
              <a:rPr lang="en-US" sz="1800" b="1" err="1">
                <a:latin typeface="Times New Roman"/>
                <a:ea typeface="+mn-lt"/>
                <a:cs typeface="+mn-lt"/>
              </a:rPr>
              <a:t>Piankhi</a:t>
            </a:r>
            <a:r>
              <a:rPr lang="en-US" sz="1800" b="1">
                <a:latin typeface="Times New Roman"/>
                <a:ea typeface="+mn-lt"/>
                <a:cs typeface="+mn-lt"/>
              </a:rPr>
              <a:t>:</a:t>
            </a:r>
            <a:r>
              <a:rPr lang="en-US" sz="1800">
                <a:latin typeface="Times New Roman"/>
                <a:ea typeface="+mn-lt"/>
                <a:cs typeface="+mn-lt"/>
              </a:rPr>
              <a:t> </a:t>
            </a:r>
          </a:p>
          <a:p>
            <a:pPr marL="342900">
              <a:lnSpc>
                <a:spcPct val="100000"/>
              </a:lnSpc>
            </a:pPr>
            <a:r>
              <a:rPr lang="en-US" sz="1800">
                <a:latin typeface="Times New Roman"/>
                <a:ea typeface="+mn-lt"/>
                <a:cs typeface="+mn-lt"/>
              </a:rPr>
              <a:t>Conquest of Egypt: Around 730 BCE, </a:t>
            </a:r>
            <a:r>
              <a:rPr lang="en-US" sz="1800" err="1">
                <a:latin typeface="Times New Roman"/>
                <a:ea typeface="+mn-lt"/>
                <a:cs typeface="+mn-lt"/>
              </a:rPr>
              <a:t>Piankhi</a:t>
            </a:r>
            <a:r>
              <a:rPr lang="en-US" sz="1800">
                <a:latin typeface="Times New Roman"/>
                <a:ea typeface="+mn-lt"/>
                <a:cs typeface="+mn-lt"/>
              </a:rPr>
              <a:t> launched a military campaign to reunify Egypt, which had been fragmented into various smaller kingdoms. </a:t>
            </a:r>
          </a:p>
          <a:p>
            <a:pPr marL="342900">
              <a:lnSpc>
                <a:spcPct val="100000"/>
              </a:lnSpc>
            </a:pPr>
            <a:r>
              <a:rPr lang="en-US" sz="1800">
                <a:latin typeface="Times New Roman"/>
                <a:ea typeface="+mn-lt"/>
                <a:cs typeface="+mn-lt"/>
              </a:rPr>
              <a:t> Religious Devotion: </a:t>
            </a:r>
            <a:r>
              <a:rPr lang="en-US" sz="1800" err="1">
                <a:latin typeface="Times New Roman"/>
                <a:ea typeface="+mn-lt"/>
                <a:cs typeface="+mn-lt"/>
              </a:rPr>
              <a:t>Piankhi</a:t>
            </a:r>
            <a:r>
              <a:rPr lang="en-US" sz="1800">
                <a:latin typeface="Times New Roman"/>
                <a:ea typeface="+mn-lt"/>
                <a:cs typeface="+mn-lt"/>
              </a:rPr>
              <a:t> was a deeply religious leader who believed he was chosen by the god Amun to rule. </a:t>
            </a:r>
          </a:p>
          <a:p>
            <a:pPr marL="342900">
              <a:lnSpc>
                <a:spcPct val="100000"/>
              </a:lnSpc>
            </a:pPr>
            <a:r>
              <a:rPr lang="en-US" sz="1800">
                <a:latin typeface="Times New Roman"/>
                <a:ea typeface="+mn-lt"/>
                <a:cs typeface="+mn-lt"/>
              </a:rPr>
              <a:t> Cultural Influence: His reign symbolized a fusion of Nubian and Egyptian traditions, reflected in art, architecture, and governance. </a:t>
            </a:r>
            <a:r>
              <a:rPr lang="en-US" sz="1800" err="1">
                <a:latin typeface="Times New Roman"/>
                <a:ea typeface="+mn-lt"/>
                <a:cs typeface="+mn-lt"/>
              </a:rPr>
              <a:t>Piankhi's</a:t>
            </a:r>
            <a:r>
              <a:rPr lang="en-US" sz="1800">
                <a:latin typeface="Times New Roman"/>
                <a:ea typeface="+mn-lt"/>
                <a:cs typeface="+mn-lt"/>
              </a:rPr>
              <a:t> reign is remembered as a time of cultural renaissance and political unity, showing casing the strength and sophistication of the Kushite civilization. His achievements underline the historical importance of Nubia in shaping the ancient world. </a:t>
            </a:r>
            <a:endParaRPr lang="en-US" sz="1800">
              <a:latin typeface="Times New Roman"/>
              <a:cs typeface="Times New Roman"/>
            </a:endParaRPr>
          </a:p>
        </p:txBody>
      </p:sp>
      <p:pic>
        <p:nvPicPr>
          <p:cNvPr id="2" name="Picture 1" descr="Close-up of a stone statue of a person&#10;&#10;Description automatically generated">
            <a:extLst>
              <a:ext uri="{FF2B5EF4-FFF2-40B4-BE49-F238E27FC236}">
                <a16:creationId xmlns:a16="http://schemas.microsoft.com/office/drawing/2014/main" id="{28868878-9BDA-CD1B-1AAD-BFAD2328EFDF}"/>
              </a:ext>
            </a:extLst>
          </p:cNvPr>
          <p:cNvPicPr>
            <a:picLocks noChangeAspect="1"/>
          </p:cNvPicPr>
          <p:nvPr/>
        </p:nvPicPr>
        <p:blipFill>
          <a:blip r:embed="rId2">
            <a:extLst>
              <a:ext uri="{837473B0-CC2E-450A-ABE3-18F120FF3D39}">
                <a1611:picAttrSrcUrl xmlns:a1611="http://schemas.microsoft.com/office/drawing/2016/11/main" r:id="rId3"/>
              </a:ext>
            </a:extLst>
          </a:blip>
          <a:srcRect t="23209" r="-3" b="24605"/>
          <a:stretch/>
        </p:blipFill>
        <p:spPr>
          <a:xfrm>
            <a:off x="8832010" y="1895601"/>
            <a:ext cx="2761174" cy="3879259"/>
          </a:xfrm>
          <a:prstGeom prst="rect">
            <a:avLst/>
          </a:prstGeom>
          <a:noFill/>
        </p:spPr>
      </p:pic>
      <p:sp>
        <p:nvSpPr>
          <p:cNvPr id="5" name="Date Placeholder 4">
            <a:extLst>
              <a:ext uri="{FF2B5EF4-FFF2-40B4-BE49-F238E27FC236}">
                <a16:creationId xmlns:a16="http://schemas.microsoft.com/office/drawing/2014/main" id="{41330838-9278-2A8E-53A1-3722BF0B5C8C}"/>
              </a:ext>
            </a:extLst>
          </p:cNvPr>
          <p:cNvSpPr>
            <a:spLocks noGrp="1"/>
          </p:cNvSpPr>
          <p:nvPr>
            <p:ph type="dt" sz="half" idx="10"/>
          </p:nvPr>
        </p:nvSpPr>
        <p:spPr>
          <a:xfrm>
            <a:off x="8369448" y="6356350"/>
            <a:ext cx="2592594" cy="365125"/>
          </a:xfrm>
        </p:spPr>
        <p:txBody>
          <a:bodyPr vert="horz" lIns="91440" tIns="45720" rIns="91440" bIns="45720" rtlCol="0" anchor="ctr">
            <a:normAutofit/>
          </a:bodyPr>
          <a:lstStyle/>
          <a:p>
            <a:pPr>
              <a:spcAft>
                <a:spcPts val="600"/>
              </a:spcAft>
            </a:pPr>
            <a:fld id="{D1FCD073-6F1F-42E7-8117-8819ED675382}" type="datetime1">
              <a:rPr lang="en-US"/>
              <a:pPr>
                <a:spcAft>
                  <a:spcPts val="600"/>
                </a:spcAft>
              </a:pPr>
              <a:t>12/5/2024</a:t>
            </a:fld>
            <a:endParaRPr lang="en-US"/>
          </a:p>
        </p:txBody>
      </p:sp>
      <p:sp>
        <p:nvSpPr>
          <p:cNvPr id="6" name="Footer Placeholder 5">
            <a:extLst>
              <a:ext uri="{FF2B5EF4-FFF2-40B4-BE49-F238E27FC236}">
                <a16:creationId xmlns:a16="http://schemas.microsoft.com/office/drawing/2014/main" id="{6C6E655B-6442-BFDD-59CD-02EB92AB6A2C}"/>
              </a:ext>
            </a:extLst>
          </p:cNvPr>
          <p:cNvSpPr>
            <a:spLocks noGrp="1"/>
          </p:cNvSpPr>
          <p:nvPr>
            <p:ph type="ftr" sz="quarter" idx="11"/>
          </p:nvPr>
        </p:nvSpPr>
        <p:spPr>
          <a:xfrm>
            <a:off x="715383" y="6356350"/>
            <a:ext cx="4539727" cy="365125"/>
          </a:xfrm>
        </p:spPr>
        <p:txBody>
          <a:bodyPr vert="horz" lIns="91440" tIns="45720" rIns="91440" bIns="45720" rtlCol="0" anchor="ctr">
            <a:normAutofit/>
          </a:bodyPr>
          <a:lstStyle/>
          <a:p>
            <a:pPr>
              <a:lnSpc>
                <a:spcPct val="90000"/>
              </a:lnSpc>
              <a:spcAft>
                <a:spcPts val="600"/>
              </a:spcAft>
            </a:pPr>
            <a:r>
              <a:rPr lang="en-US" sz="700" kern="1200"/>
              <a:t>
              </a:t>
            </a:r>
          </a:p>
        </p:txBody>
      </p:sp>
      <p:sp>
        <p:nvSpPr>
          <p:cNvPr id="7" name="Slide Number Placeholder 6">
            <a:extLst>
              <a:ext uri="{FF2B5EF4-FFF2-40B4-BE49-F238E27FC236}">
                <a16:creationId xmlns:a16="http://schemas.microsoft.com/office/drawing/2014/main" id="{2ED894F8-B023-FFB8-88E2-E7BEC9998717}"/>
              </a:ext>
            </a:extLst>
          </p:cNvPr>
          <p:cNvSpPr>
            <a:spLocks noGrp="1"/>
          </p:cNvSpPr>
          <p:nvPr>
            <p:ph type="sldNum" sz="quarter" idx="12"/>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E30AF5A0-43BB-4336-8627-9123B9144D80}" type="slidenum">
              <a:rPr lang="en-US" dirty="0"/>
              <a:pPr>
                <a:lnSpc>
                  <a:spcPct val="90000"/>
                </a:lnSpc>
                <a:spcAft>
                  <a:spcPts val="600"/>
                </a:spcAft>
              </a:pPr>
              <a:t>4</a:t>
            </a:fld>
            <a:endParaRPr lang="en-US"/>
          </a:p>
        </p:txBody>
      </p:sp>
    </p:spTree>
    <p:extLst>
      <p:ext uri="{BB962C8B-B14F-4D97-AF65-F5344CB8AC3E}">
        <p14:creationId xmlns:p14="http://schemas.microsoft.com/office/powerpoint/2010/main" val="33429084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223B8-74BC-0680-6777-D2FFB34D969C}"/>
              </a:ext>
            </a:extLst>
          </p:cNvPr>
          <p:cNvSpPr>
            <a:spLocks noGrp="1"/>
          </p:cNvSpPr>
          <p:nvPr>
            <p:ph type="title"/>
          </p:nvPr>
        </p:nvSpPr>
        <p:spPr>
          <a:xfrm>
            <a:off x="714641" y="785375"/>
            <a:ext cx="5837968" cy="531501"/>
          </a:xfrm>
        </p:spPr>
        <p:txBody>
          <a:bodyPr anchor="t">
            <a:normAutofit fontScale="90000"/>
          </a:bodyPr>
          <a:lstStyle/>
          <a:p>
            <a:pPr>
              <a:lnSpc>
                <a:spcPct val="90000"/>
              </a:lnSpc>
            </a:pPr>
            <a:r>
              <a:rPr lang="en-US" sz="1000" dirty="0"/>
              <a:t> </a:t>
            </a:r>
            <a:r>
              <a:rPr lang="en-US" sz="3600" b="1" dirty="0"/>
              <a:t>King Taharqa (690-664 BCE)</a:t>
            </a:r>
          </a:p>
          <a:p>
            <a:pPr>
              <a:lnSpc>
                <a:spcPct val="90000"/>
              </a:lnSpc>
            </a:pPr>
            <a:endParaRPr lang="en-US" sz="1800"/>
          </a:p>
          <a:p>
            <a:pPr>
              <a:lnSpc>
                <a:spcPct val="90000"/>
              </a:lnSpc>
            </a:pPr>
            <a:br>
              <a:rPr lang="en-US" sz="1800" dirty="0"/>
            </a:br>
            <a:endParaRPr lang="en-US" sz="1800"/>
          </a:p>
        </p:txBody>
      </p:sp>
      <p:sp>
        <p:nvSpPr>
          <p:cNvPr id="3" name="Content Placeholder 2">
            <a:extLst>
              <a:ext uri="{FF2B5EF4-FFF2-40B4-BE49-F238E27FC236}">
                <a16:creationId xmlns:a16="http://schemas.microsoft.com/office/drawing/2014/main" id="{3BD4C375-D4ED-FB70-6F41-86B64396383F}"/>
              </a:ext>
            </a:extLst>
          </p:cNvPr>
          <p:cNvSpPr>
            <a:spLocks noGrp="1"/>
          </p:cNvSpPr>
          <p:nvPr>
            <p:ph sz="half" idx="2"/>
          </p:nvPr>
        </p:nvSpPr>
        <p:spPr>
          <a:xfrm>
            <a:off x="715384" y="1469906"/>
            <a:ext cx="7381285" cy="4458946"/>
          </a:xfrm>
        </p:spPr>
        <p:txBody>
          <a:bodyPr vert="horz" lIns="91440" tIns="45720" rIns="91440" bIns="45720" rtlCol="0">
            <a:normAutofit/>
          </a:bodyPr>
          <a:lstStyle/>
          <a:p>
            <a:pPr marL="0" indent="0">
              <a:buNone/>
            </a:pPr>
            <a:endParaRPr lang="en-US"/>
          </a:p>
          <a:p>
            <a:pPr marL="0" indent="0">
              <a:buNone/>
            </a:pPr>
            <a:endParaRPr lang="en-US"/>
          </a:p>
          <a:p>
            <a:pPr marL="0" indent="0">
              <a:buNone/>
            </a:pPr>
            <a:endParaRPr lang="en-US"/>
          </a:p>
          <a:p>
            <a:pPr marL="0" indent="0">
              <a:buNone/>
            </a:pPr>
            <a:endParaRPr lang="en-US"/>
          </a:p>
          <a:p>
            <a:pPr marL="0" indent="0">
              <a:buNone/>
            </a:pPr>
            <a:endParaRPr lang="en-US"/>
          </a:p>
          <a:p>
            <a:pPr marL="0" indent="0">
              <a:buNone/>
            </a:pPr>
            <a:endParaRPr lang="en-US"/>
          </a:p>
        </p:txBody>
      </p:sp>
      <p:pic>
        <p:nvPicPr>
          <p:cNvPr id="10" name="Picture 9">
            <a:extLst>
              <a:ext uri="{FF2B5EF4-FFF2-40B4-BE49-F238E27FC236}">
                <a16:creationId xmlns:a16="http://schemas.microsoft.com/office/drawing/2014/main" id="{74755065-DEE5-2CCE-281C-D471BDBFF93A}"/>
              </a:ext>
            </a:extLst>
          </p:cNvPr>
          <p:cNvPicPr>
            <a:picLocks noChangeAspect="1"/>
          </p:cNvPicPr>
          <p:nvPr/>
        </p:nvPicPr>
        <p:blipFill>
          <a:blip r:embed="rId2">
            <a:extLst>
              <a:ext uri="{837473B0-CC2E-450A-ABE3-18F120FF3D39}">
                <a1611:picAttrSrcUrl xmlns:a1611="http://schemas.microsoft.com/office/drawing/2016/11/main" r:id="rId3"/>
              </a:ext>
            </a:extLst>
          </a:blip>
          <a:srcRect b="11926"/>
          <a:stretch/>
        </p:blipFill>
        <p:spPr>
          <a:xfrm>
            <a:off x="9622765" y="1469905"/>
            <a:ext cx="2580889" cy="3653815"/>
          </a:xfrm>
          <a:prstGeom prst="rect">
            <a:avLst/>
          </a:prstGeom>
          <a:noFill/>
        </p:spPr>
      </p:pic>
      <p:sp>
        <p:nvSpPr>
          <p:cNvPr id="4" name="Date Placeholder 3">
            <a:extLst>
              <a:ext uri="{FF2B5EF4-FFF2-40B4-BE49-F238E27FC236}">
                <a16:creationId xmlns:a16="http://schemas.microsoft.com/office/drawing/2014/main" id="{1E829A4E-E8A9-4194-89B9-F9B5CD23478B}"/>
              </a:ext>
            </a:extLst>
          </p:cNvPr>
          <p:cNvSpPr>
            <a:spLocks noGrp="1"/>
          </p:cNvSpPr>
          <p:nvPr>
            <p:ph type="dt" sz="half" idx="10"/>
          </p:nvPr>
        </p:nvSpPr>
        <p:spPr>
          <a:xfrm>
            <a:off x="8369448" y="6356350"/>
            <a:ext cx="2592594" cy="365125"/>
          </a:xfrm>
        </p:spPr>
        <p:txBody>
          <a:bodyPr anchor="ctr">
            <a:normAutofit/>
          </a:bodyPr>
          <a:lstStyle/>
          <a:p>
            <a:pPr>
              <a:spcAft>
                <a:spcPts val="600"/>
              </a:spcAft>
            </a:pPr>
            <a:fld id="{19AD34C3-E921-4602-B9DE-42C46FC354CA}" type="datetime1">
              <a:rPr lang="en-US"/>
              <a:pPr>
                <a:spcAft>
                  <a:spcPts val="600"/>
                </a:spcAft>
              </a:pPr>
              <a:t>12/5/2024</a:t>
            </a:fld>
            <a:endParaRPr lang="en-US"/>
          </a:p>
        </p:txBody>
      </p:sp>
      <p:sp>
        <p:nvSpPr>
          <p:cNvPr id="5" name="Footer Placeholder 4">
            <a:extLst>
              <a:ext uri="{FF2B5EF4-FFF2-40B4-BE49-F238E27FC236}">
                <a16:creationId xmlns:a16="http://schemas.microsoft.com/office/drawing/2014/main" id="{E1519F92-EF42-1B4A-5251-D1A35D73CC2E}"/>
              </a:ext>
            </a:extLst>
          </p:cNvPr>
          <p:cNvSpPr>
            <a:spLocks noGrp="1"/>
          </p:cNvSpPr>
          <p:nvPr>
            <p:ph type="ftr" sz="quarter" idx="11"/>
          </p:nvPr>
        </p:nvSpPr>
        <p:spPr>
          <a:xfrm>
            <a:off x="715383" y="6356350"/>
            <a:ext cx="4539727" cy="365125"/>
          </a:xfrm>
        </p:spPr>
        <p:txBody>
          <a:bodyPr anchor="ctr">
            <a:normAutofit/>
          </a:bodyPr>
          <a:lstStyle/>
          <a:p>
            <a:pPr>
              <a:lnSpc>
                <a:spcPct val="90000"/>
              </a:lnSpc>
              <a:spcAft>
                <a:spcPts val="600"/>
              </a:spcAft>
            </a:pPr>
            <a:r>
              <a:rPr lang="en-US" sz="700"/>
              <a:t>
              </a:t>
            </a:r>
          </a:p>
        </p:txBody>
      </p:sp>
      <p:sp>
        <p:nvSpPr>
          <p:cNvPr id="6" name="Slide Number Placeholder 5">
            <a:extLst>
              <a:ext uri="{FF2B5EF4-FFF2-40B4-BE49-F238E27FC236}">
                <a16:creationId xmlns:a16="http://schemas.microsoft.com/office/drawing/2014/main" id="{3013989B-D971-DA82-75A9-2BD8A72645ED}"/>
              </a:ext>
            </a:extLst>
          </p:cNvPr>
          <p:cNvSpPr>
            <a:spLocks noGrp="1"/>
          </p:cNvSpPr>
          <p:nvPr>
            <p:ph type="sldNum" sz="quarter" idx="12"/>
          </p:nvPr>
        </p:nvSpPr>
        <p:spPr>
          <a:xfrm>
            <a:off x="10919012" y="6356350"/>
            <a:ext cx="672354" cy="365125"/>
          </a:xfrm>
        </p:spPr>
        <p:txBody>
          <a:bodyPr anchor="ctr">
            <a:normAutofit/>
          </a:bodyPr>
          <a:lstStyle/>
          <a:p>
            <a:pPr>
              <a:lnSpc>
                <a:spcPct val="90000"/>
              </a:lnSpc>
              <a:spcAft>
                <a:spcPts val="600"/>
              </a:spcAft>
            </a:pPr>
            <a:fld id="{E30AF5A0-43BB-4336-8627-9123B9144D80}" type="slidenum">
              <a:rPr lang="en-US" dirty="0"/>
              <a:pPr>
                <a:lnSpc>
                  <a:spcPct val="90000"/>
                </a:lnSpc>
                <a:spcAft>
                  <a:spcPts val="600"/>
                </a:spcAft>
              </a:pPr>
              <a:t>5</a:t>
            </a:fld>
            <a:endParaRPr lang="en-US"/>
          </a:p>
        </p:txBody>
      </p:sp>
      <p:sp>
        <p:nvSpPr>
          <p:cNvPr id="7" name="TextBox 6">
            <a:extLst>
              <a:ext uri="{FF2B5EF4-FFF2-40B4-BE49-F238E27FC236}">
                <a16:creationId xmlns:a16="http://schemas.microsoft.com/office/drawing/2014/main" id="{EC813492-74A7-BC78-7632-E6EEB5C6CDC9}"/>
              </a:ext>
            </a:extLst>
          </p:cNvPr>
          <p:cNvSpPr txBox="1"/>
          <p:nvPr/>
        </p:nvSpPr>
        <p:spPr>
          <a:xfrm>
            <a:off x="238665" y="1475117"/>
            <a:ext cx="9227387"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Taharqa</a:t>
            </a:r>
            <a:r>
              <a:rPr lang="en-US" dirty="0"/>
              <a:t>: The Pharaoh of the 25th Dynasty (690–664 BCE) was one of the most prominent rulers of the 25th Dynasty of Egypt, often referred to as the "Kushite Dynasty." He was the son of King </a:t>
            </a:r>
            <a:r>
              <a:rPr lang="en-US" dirty="0" err="1"/>
              <a:t>Piankhi</a:t>
            </a:r>
            <a:r>
              <a:rPr lang="en-US" dirty="0"/>
              <a:t> ​</a:t>
            </a:r>
          </a:p>
          <a:p>
            <a:pPr indent="-228600"/>
            <a:r>
              <a:rPr lang="en-US" dirty="0">
                <a:latin typeface="Symbol"/>
              </a:rPr>
              <a:t>·</a:t>
            </a:r>
            <a:r>
              <a:rPr lang="en-US" sz="700" dirty="0">
                <a:latin typeface="Times New Roman"/>
                <a:cs typeface="Times New Roman"/>
              </a:rPr>
              <a:t>       </a:t>
            </a:r>
            <a:r>
              <a:rPr lang="en-US" dirty="0"/>
              <a:t>Led successful military campaigns defending both Kush and Egypt against the Assyrians.​</a:t>
            </a:r>
          </a:p>
          <a:p>
            <a:pPr indent="-228600"/>
            <a:r>
              <a:rPr lang="en-US" dirty="0">
                <a:latin typeface="Symbol"/>
              </a:rPr>
              <a:t>·</a:t>
            </a:r>
            <a:r>
              <a:rPr lang="en-US" sz="700" dirty="0">
                <a:latin typeface="Times New Roman"/>
                <a:cs typeface="Times New Roman"/>
              </a:rPr>
              <a:t>       </a:t>
            </a:r>
            <a:r>
              <a:rPr lang="en-US" dirty="0"/>
              <a:t>undertook massive building projects in both Egypt and Nubia.​</a:t>
            </a:r>
          </a:p>
          <a:p>
            <a:pPr indent="-228600"/>
            <a:r>
              <a:rPr lang="en-US" dirty="0">
                <a:latin typeface="Symbol"/>
              </a:rPr>
              <a:t>·</a:t>
            </a:r>
            <a:r>
              <a:rPr lang="en-US" sz="700" dirty="0">
                <a:latin typeface="Times New Roman"/>
                <a:cs typeface="Times New Roman"/>
              </a:rPr>
              <a:t>       </a:t>
            </a:r>
            <a:r>
              <a:rPr lang="en-US" dirty="0"/>
              <a:t>His story is preserved in Egyptian temples, Nubian pyramids, and Assyrian records. ​</a:t>
            </a:r>
          </a:p>
          <a:p>
            <a:r>
              <a:rPr lang="en-US" b="1" dirty="0"/>
              <a:t>Some of Taharqa's Principles </a:t>
            </a:r>
          </a:p>
          <a:p>
            <a:pPr marL="285750" indent="-285750">
              <a:buFont typeface="Arial"/>
              <a:buChar char="•"/>
            </a:pPr>
            <a:r>
              <a:rPr lang="en-US" dirty="0"/>
              <a:t>"I do not listen to falsehood": A commitment to listening to the truth and rejecting rumors.</a:t>
            </a:r>
          </a:p>
          <a:p>
            <a:pPr marL="285750" indent="-285750">
              <a:buFont typeface="Arial"/>
              <a:buChar char="•"/>
            </a:pPr>
            <a:r>
              <a:rPr lang="en-US" dirty="0"/>
              <a:t>​"I do not lie": Emphasizing honesty and integrity in dealing with others.​</a:t>
            </a:r>
          </a:p>
          <a:p>
            <a:pPr marL="285750" indent="-285750">
              <a:buFont typeface="Arial"/>
              <a:buChar char="•"/>
            </a:pPr>
            <a:r>
              <a:rPr lang="en-US" dirty="0"/>
              <a:t>"I do not do evil": Avoiding unethical actions.​</a:t>
            </a:r>
          </a:p>
          <a:p>
            <a:pPr marL="285750" indent="-285750">
              <a:buFont typeface="Arial"/>
              <a:buChar char="•"/>
            </a:pPr>
            <a:r>
              <a:rPr lang="en-US" dirty="0"/>
              <a:t>"I do not associate with the wicked": Refusing to build relationships with corrupt individuals.​</a:t>
            </a:r>
          </a:p>
          <a:p>
            <a:pPr marL="285750" indent="-285750">
              <a:buFont typeface="Arial"/>
              <a:buChar char="•"/>
            </a:pPr>
            <a:r>
              <a:rPr lang="en-US" dirty="0"/>
              <a:t>"I do not leave the wrongdoer unpunished": Ensuring justice and holding wrongdoers accountable.​</a:t>
            </a:r>
            <a:endParaRPr lang="en-US"/>
          </a:p>
          <a:p>
            <a:r>
              <a:rPr lang="en-US" dirty="0"/>
              <a:t>​ These principles made Taharqa a wise and respected leader.​</a:t>
            </a:r>
          </a:p>
        </p:txBody>
      </p:sp>
    </p:spTree>
    <p:extLst>
      <p:ext uri="{BB962C8B-B14F-4D97-AF65-F5344CB8AC3E}">
        <p14:creationId xmlns:p14="http://schemas.microsoft.com/office/powerpoint/2010/main" val="2730370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0A2CE-6A49-AD80-7CB3-674F86C51537}"/>
              </a:ext>
            </a:extLst>
          </p:cNvPr>
          <p:cNvSpPr>
            <a:spLocks noGrp="1"/>
          </p:cNvSpPr>
          <p:nvPr>
            <p:ph type="title"/>
          </p:nvPr>
        </p:nvSpPr>
        <p:spPr>
          <a:xfrm>
            <a:off x="715012" y="922096"/>
            <a:ext cx="10676888" cy="782874"/>
          </a:xfrm>
        </p:spPr>
        <p:txBody>
          <a:bodyPr vert="horz" lIns="91440" tIns="45720" rIns="91440" bIns="45720" rtlCol="0" anchor="t">
            <a:normAutofit/>
          </a:bodyPr>
          <a:lstStyle/>
          <a:p>
            <a:pPr>
              <a:spcBef>
                <a:spcPts val="1000"/>
              </a:spcBef>
            </a:pPr>
            <a:r>
              <a:rPr lang="en-US" b="1"/>
              <a:t>Queen </a:t>
            </a:r>
            <a:r>
              <a:rPr lang="en-US" b="1" err="1"/>
              <a:t>Amanitore</a:t>
            </a:r>
            <a:r>
              <a:rPr lang="en-US" b="1"/>
              <a:t> - A Powerful Kandake</a:t>
            </a:r>
            <a:endParaRPr lang="en-US"/>
          </a:p>
          <a:p>
            <a:endParaRPr lang="en-US"/>
          </a:p>
        </p:txBody>
      </p:sp>
      <p:pic>
        <p:nvPicPr>
          <p:cNvPr id="8" name="Picture 7" descr="HD wallpaper: Artistic, Women, Cleopatra, Egypt, Egyptian Queen ...">
            <a:extLst>
              <a:ext uri="{FF2B5EF4-FFF2-40B4-BE49-F238E27FC236}">
                <a16:creationId xmlns:a16="http://schemas.microsoft.com/office/drawing/2014/main" id="{CE7E7933-C5E6-64C9-FE06-AD559C29E518}"/>
              </a:ext>
            </a:extLst>
          </p:cNvPr>
          <p:cNvPicPr>
            <a:picLocks noChangeAspect="1"/>
          </p:cNvPicPr>
          <p:nvPr/>
        </p:nvPicPr>
        <p:blipFill>
          <a:blip r:embed="rId2"/>
          <a:srcRect l="1539" r="4982"/>
          <a:stretch/>
        </p:blipFill>
        <p:spPr>
          <a:xfrm>
            <a:off x="715383" y="2056798"/>
            <a:ext cx="3492871" cy="3916300"/>
          </a:xfrm>
          <a:prstGeom prst="rect">
            <a:avLst/>
          </a:prstGeom>
          <a:noFill/>
        </p:spPr>
      </p:pic>
      <p:sp>
        <p:nvSpPr>
          <p:cNvPr id="3" name="Content Placeholder 2">
            <a:extLst>
              <a:ext uri="{FF2B5EF4-FFF2-40B4-BE49-F238E27FC236}">
                <a16:creationId xmlns:a16="http://schemas.microsoft.com/office/drawing/2014/main" id="{D82A7059-0B84-F8B2-D2DC-0D7B8D87B430}"/>
              </a:ext>
            </a:extLst>
          </p:cNvPr>
          <p:cNvSpPr>
            <a:spLocks noGrp="1"/>
          </p:cNvSpPr>
          <p:nvPr>
            <p:ph sz="half" idx="2"/>
          </p:nvPr>
        </p:nvSpPr>
        <p:spPr>
          <a:xfrm>
            <a:off x="4475673" y="1711742"/>
            <a:ext cx="7476943" cy="4261356"/>
          </a:xfrm>
        </p:spPr>
        <p:txBody>
          <a:bodyPr vert="horz" lIns="91440" tIns="45720" rIns="91440" bIns="45720" rtlCol="0" anchor="t">
            <a:noAutofit/>
          </a:bodyPr>
          <a:lstStyle/>
          <a:p>
            <a:pPr>
              <a:lnSpc>
                <a:spcPct val="100000"/>
              </a:lnSpc>
            </a:pPr>
            <a:r>
              <a:rPr lang="en-US" sz="1600" b="1"/>
              <a:t>Queen </a:t>
            </a:r>
            <a:r>
              <a:rPr lang="en-US" sz="1600" b="1" err="1"/>
              <a:t>Amanitore</a:t>
            </a:r>
            <a:r>
              <a:rPr lang="en-US" sz="1600" b="1"/>
              <a:t> was one of the greatest </a:t>
            </a:r>
            <a:r>
              <a:rPr lang="en-US" sz="1600" b="1" err="1"/>
              <a:t>Kandakes</a:t>
            </a:r>
            <a:r>
              <a:rPr lang="en-US" sz="1600" b="1"/>
              <a:t> (Nubian Queens), leading the Kingdom of Meroe with wisdom and strength.</a:t>
            </a:r>
            <a:endParaRPr lang="en-US" sz="1600"/>
          </a:p>
          <a:p>
            <a:pPr>
              <a:lnSpc>
                <a:spcPct val="100000"/>
              </a:lnSpc>
            </a:pPr>
            <a:r>
              <a:rPr lang="en-US" sz="1500"/>
              <a:t>She symbolized female strength and was a key figure in maintaining the stability of the Kingdom of Kush.</a:t>
            </a:r>
          </a:p>
          <a:p>
            <a:pPr>
              <a:lnSpc>
                <a:spcPct val="100000"/>
              </a:lnSpc>
            </a:pPr>
            <a:r>
              <a:rPr lang="en-US" sz="1500"/>
              <a:t>Diplomatic Relations: </a:t>
            </a:r>
            <a:r>
              <a:rPr lang="en-US" sz="1500" err="1"/>
              <a:t>Amanitore's</a:t>
            </a:r>
            <a:r>
              <a:rPr lang="en-US" sz="1500"/>
              <a:t> reign was marked by wise political strategies and strong relationships with neighboring regions.</a:t>
            </a:r>
          </a:p>
          <a:p>
            <a:pPr>
              <a:lnSpc>
                <a:spcPct val="100000"/>
              </a:lnSpc>
            </a:pPr>
            <a:r>
              <a:rPr lang="en-US" sz="1500"/>
              <a:t>Co-ruled with her husband  King </a:t>
            </a:r>
            <a:r>
              <a:rPr lang="en-US" sz="1500" err="1"/>
              <a:t>Natakamani</a:t>
            </a:r>
            <a:r>
              <a:rPr lang="en-US" sz="1500"/>
              <a:t>, a common practice in Meroitic governance, emphasizing the balance of power between genders in Kushite society.</a:t>
            </a:r>
          </a:p>
          <a:p>
            <a:pPr>
              <a:lnSpc>
                <a:spcPct val="100000"/>
              </a:lnSpc>
            </a:pPr>
            <a:r>
              <a:rPr lang="en-US" sz="1500"/>
              <a:t> She revitalized religious practices and celebrated the worship of Amun and </a:t>
            </a:r>
            <a:r>
              <a:rPr lang="en-US" sz="1500" err="1"/>
              <a:t>Apedemak</a:t>
            </a:r>
            <a:r>
              <a:rPr lang="en-US" sz="1500"/>
              <a:t>, the lion-headed god of war.</a:t>
            </a:r>
          </a:p>
          <a:p>
            <a:pPr>
              <a:lnSpc>
                <a:spcPct val="100000"/>
              </a:lnSpc>
            </a:pPr>
            <a:r>
              <a:rPr lang="en-US" sz="1500"/>
              <a:t>Her pyramid at Meroe stands as a testament to her enduring legacy, symbolizing the rich cultural and architectural heritage of the Kingdom of Kush.</a:t>
            </a:r>
          </a:p>
          <a:p>
            <a:pPr>
              <a:lnSpc>
                <a:spcPct val="100000"/>
              </a:lnSpc>
            </a:pPr>
            <a:r>
              <a:rPr lang="en-US" sz="1500"/>
              <a:t>Queen </a:t>
            </a:r>
            <a:r>
              <a:rPr lang="en-US" sz="1500" err="1"/>
              <a:t>Amanitore's</a:t>
            </a:r>
            <a:r>
              <a:rPr lang="en-US" sz="1500"/>
              <a:t> reign highlights the role of women in Kushite society, where they often served as rulers, military leader, and spiritual figure.</a:t>
            </a:r>
          </a:p>
          <a:p>
            <a:pPr>
              <a:lnSpc>
                <a:spcPct val="100000"/>
              </a:lnSpc>
            </a:pPr>
            <a:endParaRPr lang="en-US" sz="1500"/>
          </a:p>
        </p:txBody>
      </p:sp>
      <p:sp>
        <p:nvSpPr>
          <p:cNvPr id="4" name="Date Placeholder 3">
            <a:extLst>
              <a:ext uri="{FF2B5EF4-FFF2-40B4-BE49-F238E27FC236}">
                <a16:creationId xmlns:a16="http://schemas.microsoft.com/office/drawing/2014/main" id="{8C2F28DB-C945-A34D-9073-C8AD165FC653}"/>
              </a:ext>
            </a:extLst>
          </p:cNvPr>
          <p:cNvSpPr>
            <a:spLocks noGrp="1"/>
          </p:cNvSpPr>
          <p:nvPr>
            <p:ph type="dt" sz="half" idx="10"/>
          </p:nvPr>
        </p:nvSpPr>
        <p:spPr>
          <a:xfrm>
            <a:off x="8369448" y="6356350"/>
            <a:ext cx="2592594" cy="365125"/>
          </a:xfrm>
        </p:spPr>
        <p:txBody>
          <a:bodyPr anchor="ctr">
            <a:normAutofit/>
          </a:bodyPr>
          <a:lstStyle/>
          <a:p>
            <a:pPr>
              <a:spcAft>
                <a:spcPts val="600"/>
              </a:spcAft>
            </a:pPr>
            <a:fld id="{A49E9C57-5EA9-436C-9F97-2EC7E5D517B9}" type="datetime1">
              <a:rPr lang="en-US"/>
              <a:pPr>
                <a:spcAft>
                  <a:spcPts val="600"/>
                </a:spcAft>
              </a:pPr>
              <a:t>12/5/2024</a:t>
            </a:fld>
            <a:endParaRPr lang="en-US"/>
          </a:p>
        </p:txBody>
      </p:sp>
      <p:sp>
        <p:nvSpPr>
          <p:cNvPr id="5" name="Footer Placeholder 4">
            <a:extLst>
              <a:ext uri="{FF2B5EF4-FFF2-40B4-BE49-F238E27FC236}">
                <a16:creationId xmlns:a16="http://schemas.microsoft.com/office/drawing/2014/main" id="{C828995A-6246-4CFD-77A3-5082F2E5524D}"/>
              </a:ext>
            </a:extLst>
          </p:cNvPr>
          <p:cNvSpPr>
            <a:spLocks noGrp="1"/>
          </p:cNvSpPr>
          <p:nvPr>
            <p:ph type="ftr" sz="quarter" idx="11"/>
          </p:nvPr>
        </p:nvSpPr>
        <p:spPr>
          <a:xfrm>
            <a:off x="715383" y="6356350"/>
            <a:ext cx="4539727" cy="365125"/>
          </a:xfrm>
        </p:spPr>
        <p:txBody>
          <a:bodyPr anchor="ctr">
            <a:normAutofit/>
          </a:bodyPr>
          <a:lstStyle/>
          <a:p>
            <a:pPr>
              <a:lnSpc>
                <a:spcPct val="90000"/>
              </a:lnSpc>
              <a:spcAft>
                <a:spcPts val="600"/>
              </a:spcAft>
            </a:pPr>
            <a:r>
              <a:rPr lang="en-US" sz="700"/>
              <a:t>
              </a:t>
            </a:r>
          </a:p>
        </p:txBody>
      </p:sp>
      <p:sp>
        <p:nvSpPr>
          <p:cNvPr id="6" name="Slide Number Placeholder 5">
            <a:extLst>
              <a:ext uri="{FF2B5EF4-FFF2-40B4-BE49-F238E27FC236}">
                <a16:creationId xmlns:a16="http://schemas.microsoft.com/office/drawing/2014/main" id="{D9DFAB40-1DDC-2D6F-3206-13B2D4408CFB}"/>
              </a:ext>
            </a:extLst>
          </p:cNvPr>
          <p:cNvSpPr>
            <a:spLocks noGrp="1"/>
          </p:cNvSpPr>
          <p:nvPr>
            <p:ph type="sldNum" sz="quarter" idx="12"/>
          </p:nvPr>
        </p:nvSpPr>
        <p:spPr>
          <a:xfrm>
            <a:off x="10919012" y="6356350"/>
            <a:ext cx="672354" cy="365125"/>
          </a:xfrm>
        </p:spPr>
        <p:txBody>
          <a:bodyPr anchor="ctr">
            <a:normAutofit/>
          </a:bodyPr>
          <a:lstStyle/>
          <a:p>
            <a:pPr>
              <a:lnSpc>
                <a:spcPct val="90000"/>
              </a:lnSpc>
              <a:spcAft>
                <a:spcPts val="600"/>
              </a:spcAft>
            </a:pPr>
            <a:fld id="{E30AF5A0-43BB-4336-8627-9123B9144D80}" type="slidenum">
              <a:rPr lang="en-US" dirty="0"/>
              <a:pPr>
                <a:lnSpc>
                  <a:spcPct val="90000"/>
                </a:lnSpc>
                <a:spcAft>
                  <a:spcPts val="600"/>
                </a:spcAft>
              </a:pPr>
              <a:t>6</a:t>
            </a:fld>
            <a:endParaRPr lang="en-US"/>
          </a:p>
        </p:txBody>
      </p:sp>
    </p:spTree>
    <p:extLst>
      <p:ext uri="{BB962C8B-B14F-4D97-AF65-F5344CB8AC3E}">
        <p14:creationId xmlns:p14="http://schemas.microsoft.com/office/powerpoint/2010/main" val="3208139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D930D-4778-DF32-0298-EB5F2A1A0E19}"/>
              </a:ext>
            </a:extLst>
          </p:cNvPr>
          <p:cNvSpPr>
            <a:spLocks noGrp="1"/>
          </p:cNvSpPr>
          <p:nvPr>
            <p:ph type="title"/>
          </p:nvPr>
        </p:nvSpPr>
        <p:spPr>
          <a:xfrm>
            <a:off x="700635" y="922096"/>
            <a:ext cx="10691265" cy="1127930"/>
          </a:xfrm>
        </p:spPr>
        <p:txBody>
          <a:bodyPr anchor="t">
            <a:normAutofit/>
          </a:bodyPr>
          <a:lstStyle/>
          <a:p>
            <a:r>
              <a:rPr lang="en-US" err="1"/>
              <a:t>Apademak</a:t>
            </a:r>
            <a:r>
              <a:rPr lang="en-US"/>
              <a:t> - The God of War</a:t>
            </a:r>
          </a:p>
          <a:p>
            <a:endParaRPr lang="en-US"/>
          </a:p>
        </p:txBody>
      </p:sp>
      <p:sp>
        <p:nvSpPr>
          <p:cNvPr id="3" name="Content Placeholder 2">
            <a:extLst>
              <a:ext uri="{FF2B5EF4-FFF2-40B4-BE49-F238E27FC236}">
                <a16:creationId xmlns:a16="http://schemas.microsoft.com/office/drawing/2014/main" id="{30E665E0-7897-387D-A71C-ACABAC0BE717}"/>
              </a:ext>
            </a:extLst>
          </p:cNvPr>
          <p:cNvSpPr>
            <a:spLocks noGrp="1"/>
          </p:cNvSpPr>
          <p:nvPr>
            <p:ph sz="half" idx="1"/>
          </p:nvPr>
        </p:nvSpPr>
        <p:spPr>
          <a:xfrm>
            <a:off x="370327" y="1711742"/>
            <a:ext cx="7489774" cy="4261356"/>
          </a:xfrm>
        </p:spPr>
        <p:txBody>
          <a:bodyPr vert="horz" lIns="91440" tIns="45720" rIns="91440" bIns="45720" rtlCol="0" anchor="t">
            <a:noAutofit/>
          </a:bodyPr>
          <a:lstStyle/>
          <a:p>
            <a:r>
              <a:rPr lang="en" sz="1800" b="1" err="1">
                <a:solidFill>
                  <a:srgbClr val="1F1F1F"/>
                </a:solidFill>
                <a:latin typeface="Times New Roman"/>
                <a:cs typeface="Times New Roman"/>
              </a:rPr>
              <a:t>Apademak</a:t>
            </a:r>
            <a:r>
              <a:rPr lang="en" sz="1800" b="1" dirty="0">
                <a:solidFill>
                  <a:srgbClr val="1F1F1F"/>
                </a:solidFill>
                <a:latin typeface="Times New Roman"/>
                <a:cs typeface="Times New Roman"/>
              </a:rPr>
              <a:t> was depicted as a lion-headed god, representing strength, courage, and protection.</a:t>
            </a:r>
          </a:p>
          <a:p>
            <a:r>
              <a:rPr lang="en" sz="1800" err="1">
                <a:solidFill>
                  <a:srgbClr val="1F1F1F"/>
                </a:solidFill>
                <a:latin typeface="Times New Roman"/>
                <a:cs typeface="Times New Roman"/>
              </a:rPr>
              <a:t>Apedemak</a:t>
            </a:r>
            <a:r>
              <a:rPr lang="en" sz="1800" dirty="0">
                <a:solidFill>
                  <a:srgbClr val="1F1F1F"/>
                </a:solidFill>
                <a:latin typeface="Times New Roman"/>
                <a:cs typeface="Times New Roman"/>
              </a:rPr>
              <a:t> was a prominent deity in the religion of the Kingdom of Meroe and the wider Kushite civilization. Known as the lion-headed god, </a:t>
            </a:r>
            <a:r>
              <a:rPr lang="en" sz="1800" err="1">
                <a:solidFill>
                  <a:srgbClr val="1F1F1F"/>
                </a:solidFill>
                <a:latin typeface="Times New Roman"/>
                <a:cs typeface="Times New Roman"/>
              </a:rPr>
              <a:t>Apedemak</a:t>
            </a:r>
            <a:r>
              <a:rPr lang="en" sz="1800" dirty="0">
                <a:solidFill>
                  <a:srgbClr val="1F1F1F"/>
                </a:solidFill>
                <a:latin typeface="Times New Roman"/>
                <a:cs typeface="Times New Roman"/>
              </a:rPr>
              <a:t> symbolized strength, war, protection, and kingship, and he played a central role in the religious and cultural identity of the Nubian people.</a:t>
            </a:r>
          </a:p>
          <a:p>
            <a:r>
              <a:rPr lang="en" sz="1800" dirty="0">
                <a:solidFill>
                  <a:srgbClr val="1F1F1F"/>
                </a:solidFill>
                <a:latin typeface="Times New Roman"/>
                <a:cs typeface="Times New Roman"/>
              </a:rPr>
              <a:t>Kings of Meroe associated themselves with </a:t>
            </a:r>
            <a:r>
              <a:rPr lang="en" sz="1800" err="1">
                <a:solidFill>
                  <a:srgbClr val="1F1F1F"/>
                </a:solidFill>
                <a:latin typeface="Times New Roman"/>
                <a:cs typeface="Times New Roman"/>
              </a:rPr>
              <a:t>Apedemak</a:t>
            </a:r>
            <a:r>
              <a:rPr lang="en" sz="1800" dirty="0">
                <a:solidFill>
                  <a:srgbClr val="1F1F1F"/>
                </a:solidFill>
                <a:latin typeface="Times New Roman"/>
                <a:cs typeface="Times New Roman"/>
              </a:rPr>
              <a:t> to emphasize their strength and divine approval.</a:t>
            </a:r>
            <a:endParaRPr lang="en-US" sz="1800"/>
          </a:p>
          <a:p>
            <a:r>
              <a:rPr lang="en" sz="1800" err="1">
                <a:solidFill>
                  <a:srgbClr val="1F1F1F"/>
                </a:solidFill>
                <a:latin typeface="Times New Roman"/>
                <a:cs typeface="Times New Roman"/>
              </a:rPr>
              <a:t>Apedemak</a:t>
            </a:r>
            <a:r>
              <a:rPr lang="en" sz="1800" dirty="0">
                <a:solidFill>
                  <a:srgbClr val="1F1F1F"/>
                </a:solidFill>
                <a:latin typeface="Times New Roman"/>
                <a:cs typeface="Times New Roman"/>
              </a:rPr>
              <a:t> represented the unique identity of the Kushite people, distinguishing their religion from that of ancient Egypt.</a:t>
            </a:r>
            <a:endParaRPr lang="en-US" sz="1800"/>
          </a:p>
          <a:p>
            <a:r>
              <a:rPr lang="en" sz="1800" dirty="0">
                <a:solidFill>
                  <a:srgbClr val="1F1F1F"/>
                </a:solidFill>
                <a:latin typeface="Times New Roman"/>
                <a:cs typeface="Times New Roman"/>
              </a:rPr>
              <a:t>The most famous rededication to the God is </a:t>
            </a:r>
            <a:r>
              <a:rPr lang="en" sz="1800" dirty="0" err="1">
                <a:solidFill>
                  <a:srgbClr val="1F1F1F"/>
                </a:solidFill>
                <a:latin typeface="Times New Roman"/>
                <a:cs typeface="Times New Roman"/>
              </a:rPr>
              <a:t>Apadmak</a:t>
            </a:r>
            <a:r>
              <a:rPr lang="en" sz="1800" dirty="0">
                <a:solidFill>
                  <a:srgbClr val="1F1F1F"/>
                </a:solidFill>
                <a:latin typeface="Times New Roman"/>
                <a:cs typeface="Times New Roman"/>
              </a:rPr>
              <a:t>, located in Naqa, featuring amazing drinks for the God.</a:t>
            </a:r>
          </a:p>
          <a:p>
            <a:endParaRPr lang="en-US"/>
          </a:p>
          <a:p>
            <a:endParaRPr lang="en-US" dirty="0"/>
          </a:p>
          <a:p>
            <a:pPr marL="0" indent="0">
              <a:buNone/>
            </a:pPr>
            <a:endParaRPr lang="en-US"/>
          </a:p>
          <a:p>
            <a:endParaRPr lang="en-US"/>
          </a:p>
        </p:txBody>
      </p:sp>
      <p:sp>
        <p:nvSpPr>
          <p:cNvPr id="4" name="Date Placeholder 3">
            <a:extLst>
              <a:ext uri="{FF2B5EF4-FFF2-40B4-BE49-F238E27FC236}">
                <a16:creationId xmlns:a16="http://schemas.microsoft.com/office/drawing/2014/main" id="{82E6C101-5D84-E724-D244-7B5C3DE147E3}"/>
              </a:ext>
            </a:extLst>
          </p:cNvPr>
          <p:cNvSpPr>
            <a:spLocks noGrp="1"/>
          </p:cNvSpPr>
          <p:nvPr>
            <p:ph type="dt" sz="half" idx="10"/>
          </p:nvPr>
        </p:nvSpPr>
        <p:spPr>
          <a:xfrm>
            <a:off x="8369448" y="6356350"/>
            <a:ext cx="2592594" cy="365125"/>
          </a:xfrm>
        </p:spPr>
        <p:txBody>
          <a:bodyPr anchor="ctr">
            <a:normAutofit/>
          </a:bodyPr>
          <a:lstStyle/>
          <a:p>
            <a:pPr>
              <a:spcAft>
                <a:spcPts val="600"/>
              </a:spcAft>
            </a:pPr>
            <a:fld id="{8FA7A74F-D017-4088-9850-32A95EC46BC2}" type="datetime1">
              <a:pPr>
                <a:spcAft>
                  <a:spcPts val="600"/>
                </a:spcAft>
              </a:pPr>
              <a:t>12/5/2024</a:t>
            </a:fld>
            <a:endParaRPr lang="en-US"/>
          </a:p>
        </p:txBody>
      </p:sp>
      <p:sp>
        <p:nvSpPr>
          <p:cNvPr id="5" name="Footer Placeholder 4">
            <a:extLst>
              <a:ext uri="{FF2B5EF4-FFF2-40B4-BE49-F238E27FC236}">
                <a16:creationId xmlns:a16="http://schemas.microsoft.com/office/drawing/2014/main" id="{8B9AB182-A7CB-A416-7344-B98CC8F10B2E}"/>
              </a:ext>
            </a:extLst>
          </p:cNvPr>
          <p:cNvSpPr>
            <a:spLocks noGrp="1"/>
          </p:cNvSpPr>
          <p:nvPr>
            <p:ph type="ftr" sz="quarter" idx="11"/>
          </p:nvPr>
        </p:nvSpPr>
        <p:spPr>
          <a:xfrm>
            <a:off x="715383" y="6356350"/>
            <a:ext cx="4539727" cy="365125"/>
          </a:xfrm>
        </p:spPr>
        <p:txBody>
          <a:bodyPr anchor="ctr">
            <a:normAutofit/>
          </a:bodyPr>
          <a:lstStyle/>
          <a:p>
            <a:pPr>
              <a:lnSpc>
                <a:spcPct val="90000"/>
              </a:lnSpc>
              <a:spcAft>
                <a:spcPts val="600"/>
              </a:spcAft>
            </a:pPr>
            <a:r>
              <a:rPr lang="en-US" sz="700"/>
              <a:t>
              </a:t>
            </a:r>
          </a:p>
        </p:txBody>
      </p:sp>
      <p:sp>
        <p:nvSpPr>
          <p:cNvPr id="6" name="Slide Number Placeholder 5">
            <a:extLst>
              <a:ext uri="{FF2B5EF4-FFF2-40B4-BE49-F238E27FC236}">
                <a16:creationId xmlns:a16="http://schemas.microsoft.com/office/drawing/2014/main" id="{26D8326E-5BD5-9FB5-06C4-C173623BE4FC}"/>
              </a:ext>
            </a:extLst>
          </p:cNvPr>
          <p:cNvSpPr>
            <a:spLocks noGrp="1"/>
          </p:cNvSpPr>
          <p:nvPr>
            <p:ph type="sldNum" sz="quarter" idx="12"/>
          </p:nvPr>
        </p:nvSpPr>
        <p:spPr>
          <a:xfrm>
            <a:off x="10919012" y="6356350"/>
            <a:ext cx="672354" cy="365125"/>
          </a:xfrm>
        </p:spPr>
        <p:txBody>
          <a:bodyPr anchor="ctr">
            <a:normAutofit/>
          </a:bodyPr>
          <a:lstStyle/>
          <a:p>
            <a:pPr>
              <a:lnSpc>
                <a:spcPct val="90000"/>
              </a:lnSpc>
              <a:spcAft>
                <a:spcPts val="600"/>
              </a:spcAft>
            </a:pPr>
            <a:fld id="{E30AF5A0-43BB-4336-8627-9123B9144D80}" type="slidenum">
              <a:rPr lang="en-US" dirty="0"/>
              <a:pPr>
                <a:lnSpc>
                  <a:spcPct val="90000"/>
                </a:lnSpc>
                <a:spcAft>
                  <a:spcPts val="600"/>
                </a:spcAft>
              </a:pPr>
              <a:t>7</a:t>
            </a:fld>
            <a:endParaRPr lang="en-US"/>
          </a:p>
        </p:txBody>
      </p:sp>
      <p:pic>
        <p:nvPicPr>
          <p:cNvPr id="8" name="Picture 7" descr="A stone carving of a lion&#10;&#10;Description automatically generated">
            <a:extLst>
              <a:ext uri="{FF2B5EF4-FFF2-40B4-BE49-F238E27FC236}">
                <a16:creationId xmlns:a16="http://schemas.microsoft.com/office/drawing/2014/main" id="{0263EB71-9D54-C535-F4D0-DAFC9486B35D}"/>
              </a:ext>
            </a:extLst>
          </p:cNvPr>
          <p:cNvPicPr>
            <a:picLocks noChangeAspect="1"/>
          </p:cNvPicPr>
          <p:nvPr/>
        </p:nvPicPr>
        <p:blipFill>
          <a:blip r:embed="rId2"/>
          <a:stretch>
            <a:fillRect/>
          </a:stretch>
        </p:blipFill>
        <p:spPr>
          <a:xfrm>
            <a:off x="7995169" y="1371600"/>
            <a:ext cx="3591624" cy="4431101"/>
          </a:xfrm>
          <a:prstGeom prst="rect">
            <a:avLst/>
          </a:prstGeom>
        </p:spPr>
      </p:pic>
    </p:spTree>
    <p:extLst>
      <p:ext uri="{BB962C8B-B14F-4D97-AF65-F5344CB8AC3E}">
        <p14:creationId xmlns:p14="http://schemas.microsoft.com/office/powerpoint/2010/main" val="523078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857C1-7504-3F7B-5EAC-FC274399186C}"/>
              </a:ext>
            </a:extLst>
          </p:cNvPr>
          <p:cNvSpPr>
            <a:spLocks noGrp="1"/>
          </p:cNvSpPr>
          <p:nvPr>
            <p:ph type="title"/>
          </p:nvPr>
        </p:nvSpPr>
        <p:spPr>
          <a:xfrm>
            <a:off x="683342" y="1066800"/>
            <a:ext cx="4103431" cy="1317523"/>
          </a:xfrm>
        </p:spPr>
        <p:txBody>
          <a:bodyPr anchor="b">
            <a:normAutofit/>
          </a:bodyPr>
          <a:lstStyle/>
          <a:p>
            <a:pPr marL="285750" indent="-285750">
              <a:lnSpc>
                <a:spcPct val="90000"/>
              </a:lnSpc>
              <a:spcBef>
                <a:spcPts val="1000"/>
              </a:spcBef>
              <a:buFont typeface="Arial"/>
              <a:buChar char="•"/>
            </a:pPr>
            <a:r>
              <a:rPr lang="en-US" sz="2700" b="1"/>
              <a:t>The Sacred Mountain - Jebel Barkal</a:t>
            </a:r>
          </a:p>
          <a:p>
            <a:pPr>
              <a:lnSpc>
                <a:spcPct val="90000"/>
              </a:lnSpc>
            </a:pPr>
            <a:endParaRPr lang="en-US" sz="2700"/>
          </a:p>
        </p:txBody>
      </p:sp>
      <p:pic>
        <p:nvPicPr>
          <p:cNvPr id="7" name="Picture 6">
            <a:extLst>
              <a:ext uri="{FF2B5EF4-FFF2-40B4-BE49-F238E27FC236}">
                <a16:creationId xmlns:a16="http://schemas.microsoft.com/office/drawing/2014/main" id="{90D57B27-46E3-2468-BC6F-277AB52FE9FC}"/>
              </a:ext>
            </a:extLst>
          </p:cNvPr>
          <p:cNvPicPr>
            <a:picLocks noChangeAspect="1"/>
          </p:cNvPicPr>
          <p:nvPr/>
        </p:nvPicPr>
        <p:blipFill>
          <a:blip r:embed="rId2"/>
          <a:srcRect l="3444" r="1" b="1"/>
          <a:stretch/>
        </p:blipFill>
        <p:spPr>
          <a:xfrm>
            <a:off x="5873301" y="1066800"/>
            <a:ext cx="5395823" cy="4794250"/>
          </a:xfrm>
          <a:prstGeom prst="rect">
            <a:avLst/>
          </a:prstGeom>
          <a:noFill/>
        </p:spPr>
      </p:pic>
      <p:sp>
        <p:nvSpPr>
          <p:cNvPr id="3" name="Content Placeholder 2">
            <a:extLst>
              <a:ext uri="{FF2B5EF4-FFF2-40B4-BE49-F238E27FC236}">
                <a16:creationId xmlns:a16="http://schemas.microsoft.com/office/drawing/2014/main" id="{DB2EEE33-8E77-27A1-7E08-65E3ED96B104}"/>
              </a:ext>
            </a:extLst>
          </p:cNvPr>
          <p:cNvSpPr>
            <a:spLocks noGrp="1"/>
          </p:cNvSpPr>
          <p:nvPr>
            <p:ph type="body" sz="half" idx="2"/>
          </p:nvPr>
        </p:nvSpPr>
        <p:spPr>
          <a:xfrm>
            <a:off x="467681" y="2063870"/>
            <a:ext cx="5267997" cy="3819495"/>
          </a:xfrm>
        </p:spPr>
        <p:txBody>
          <a:bodyPr vert="horz" lIns="91440" tIns="45720" rIns="91440" bIns="45720" rtlCol="0" anchor="t">
            <a:normAutofit/>
          </a:bodyPr>
          <a:lstStyle/>
          <a:p>
            <a:pPr>
              <a:lnSpc>
                <a:spcPct val="100000"/>
              </a:lnSpc>
            </a:pPr>
            <a:r>
              <a:rPr lang="en-US" dirty="0"/>
              <a:t>Jebel Barkal is located on the west bank of the Nile, near the ancient city of Napata. </a:t>
            </a:r>
          </a:p>
          <a:p>
            <a:pPr>
              <a:lnSpc>
                <a:spcPct val="100000"/>
              </a:lnSpc>
            </a:pPr>
            <a:r>
              <a:rPr lang="en-US" dirty="0"/>
              <a:t>It was considered a sacred site, associated with the god Amun. </a:t>
            </a:r>
          </a:p>
          <a:p>
            <a:pPr>
              <a:lnSpc>
                <a:spcPct val="100000"/>
              </a:lnSpc>
            </a:pPr>
            <a:r>
              <a:rPr lang="en-US" dirty="0"/>
              <a:t>The mountain symbolized divine power and was the place where many Kushite kings were crowned and buried. </a:t>
            </a:r>
          </a:p>
          <a:p>
            <a:pPr>
              <a:lnSpc>
                <a:spcPct val="100000"/>
              </a:lnSpc>
            </a:pPr>
            <a:r>
              <a:rPr lang="en-US" dirty="0"/>
              <a:t>home to several important temples, including the Temple of Amun. </a:t>
            </a:r>
          </a:p>
          <a:p>
            <a:pPr>
              <a:lnSpc>
                <a:spcPct val="100000"/>
              </a:lnSpc>
            </a:pPr>
            <a:r>
              <a:rPr lang="en-US" dirty="0"/>
              <a:t>UNESCO World Heritage Site: In 2003, Jebel Barkal and the surrounding archaeological sites were designated as a UNESCO World Heritage Site for their historical and cultural significance. </a:t>
            </a:r>
          </a:p>
          <a:p>
            <a:pPr>
              <a:lnSpc>
                <a:spcPct val="100000"/>
              </a:lnSpc>
            </a:pPr>
            <a:endParaRPr lang="en-US" dirty="0"/>
          </a:p>
          <a:p>
            <a:pPr>
              <a:lnSpc>
                <a:spcPct val="100000"/>
              </a:lnSpc>
            </a:pPr>
            <a:endParaRPr lang="en-US" sz="1200"/>
          </a:p>
          <a:p>
            <a:pPr>
              <a:lnSpc>
                <a:spcPct val="100000"/>
              </a:lnSpc>
            </a:pPr>
            <a:endParaRPr lang="en-US" sz="1200"/>
          </a:p>
          <a:p>
            <a:pPr>
              <a:lnSpc>
                <a:spcPct val="100000"/>
              </a:lnSpc>
            </a:pPr>
            <a:endParaRPr lang="en-US" sz="1200"/>
          </a:p>
        </p:txBody>
      </p:sp>
      <p:sp>
        <p:nvSpPr>
          <p:cNvPr id="4" name="Date Placeholder 3">
            <a:extLst>
              <a:ext uri="{FF2B5EF4-FFF2-40B4-BE49-F238E27FC236}">
                <a16:creationId xmlns:a16="http://schemas.microsoft.com/office/drawing/2014/main" id="{37C683B4-E26C-F4BB-93F4-88941A3A4B36}"/>
              </a:ext>
            </a:extLst>
          </p:cNvPr>
          <p:cNvSpPr>
            <a:spLocks noGrp="1"/>
          </p:cNvSpPr>
          <p:nvPr>
            <p:ph type="dt" sz="half" idx="10"/>
          </p:nvPr>
        </p:nvSpPr>
        <p:spPr>
          <a:xfrm>
            <a:off x="8369448" y="6356350"/>
            <a:ext cx="2592594" cy="365125"/>
          </a:xfrm>
        </p:spPr>
        <p:txBody>
          <a:bodyPr anchor="ctr">
            <a:normAutofit/>
          </a:bodyPr>
          <a:lstStyle/>
          <a:p>
            <a:pPr>
              <a:spcAft>
                <a:spcPts val="600"/>
              </a:spcAft>
            </a:pPr>
            <a:fld id="{337B9A11-5144-4E6D-8F3C-74B2F653D5E5}" type="datetime1">
              <a:rPr lang="en-US"/>
              <a:pPr>
                <a:spcAft>
                  <a:spcPts val="600"/>
                </a:spcAft>
              </a:pPr>
              <a:t>12/5/2024</a:t>
            </a:fld>
            <a:endParaRPr lang="en-US"/>
          </a:p>
        </p:txBody>
      </p:sp>
      <p:sp>
        <p:nvSpPr>
          <p:cNvPr id="5" name="Footer Placeholder 4">
            <a:extLst>
              <a:ext uri="{FF2B5EF4-FFF2-40B4-BE49-F238E27FC236}">
                <a16:creationId xmlns:a16="http://schemas.microsoft.com/office/drawing/2014/main" id="{3A90ECC5-156E-44F9-7FE3-85CC153DD42A}"/>
              </a:ext>
            </a:extLst>
          </p:cNvPr>
          <p:cNvSpPr>
            <a:spLocks noGrp="1"/>
          </p:cNvSpPr>
          <p:nvPr>
            <p:ph type="ftr" sz="quarter" idx="11"/>
          </p:nvPr>
        </p:nvSpPr>
        <p:spPr>
          <a:xfrm>
            <a:off x="715383" y="6356350"/>
            <a:ext cx="4539727" cy="365125"/>
          </a:xfrm>
        </p:spPr>
        <p:txBody>
          <a:bodyPr anchor="ctr">
            <a:normAutofit/>
          </a:bodyPr>
          <a:lstStyle/>
          <a:p>
            <a:pPr>
              <a:lnSpc>
                <a:spcPct val="90000"/>
              </a:lnSpc>
              <a:spcAft>
                <a:spcPts val="600"/>
              </a:spcAft>
            </a:pPr>
            <a:r>
              <a:rPr lang="en-US" sz="700"/>
              <a:t>
              </a:t>
            </a:r>
          </a:p>
        </p:txBody>
      </p:sp>
      <p:sp>
        <p:nvSpPr>
          <p:cNvPr id="6" name="Slide Number Placeholder 5">
            <a:extLst>
              <a:ext uri="{FF2B5EF4-FFF2-40B4-BE49-F238E27FC236}">
                <a16:creationId xmlns:a16="http://schemas.microsoft.com/office/drawing/2014/main" id="{AEE00068-382F-8850-6B2A-603B191DC17E}"/>
              </a:ext>
            </a:extLst>
          </p:cNvPr>
          <p:cNvSpPr>
            <a:spLocks noGrp="1"/>
          </p:cNvSpPr>
          <p:nvPr>
            <p:ph type="sldNum" sz="quarter" idx="12"/>
          </p:nvPr>
        </p:nvSpPr>
        <p:spPr>
          <a:xfrm>
            <a:off x="10919012" y="6356350"/>
            <a:ext cx="672354" cy="365125"/>
          </a:xfrm>
        </p:spPr>
        <p:txBody>
          <a:bodyPr anchor="ctr">
            <a:normAutofit/>
          </a:bodyPr>
          <a:lstStyle/>
          <a:p>
            <a:pPr>
              <a:lnSpc>
                <a:spcPct val="90000"/>
              </a:lnSpc>
              <a:spcAft>
                <a:spcPts val="600"/>
              </a:spcAft>
            </a:pPr>
            <a:fld id="{E30AF5A0-43BB-4336-8627-9123B9144D80}" type="slidenum">
              <a:rPr lang="en-US" dirty="0"/>
              <a:pPr>
                <a:lnSpc>
                  <a:spcPct val="90000"/>
                </a:lnSpc>
                <a:spcAft>
                  <a:spcPts val="600"/>
                </a:spcAft>
              </a:pPr>
              <a:t>8</a:t>
            </a:fld>
            <a:endParaRPr lang="en-US"/>
          </a:p>
        </p:txBody>
      </p:sp>
    </p:spTree>
    <p:extLst>
      <p:ext uri="{BB962C8B-B14F-4D97-AF65-F5344CB8AC3E}">
        <p14:creationId xmlns:p14="http://schemas.microsoft.com/office/powerpoint/2010/main" val="737890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91581-C264-3C3F-88DF-7B13C6752492}"/>
              </a:ext>
            </a:extLst>
          </p:cNvPr>
          <p:cNvSpPr>
            <a:spLocks noGrp="1"/>
          </p:cNvSpPr>
          <p:nvPr>
            <p:ph type="title"/>
          </p:nvPr>
        </p:nvSpPr>
        <p:spPr>
          <a:xfrm>
            <a:off x="700635" y="922096"/>
            <a:ext cx="10691265" cy="1127930"/>
          </a:xfrm>
        </p:spPr>
        <p:txBody>
          <a:bodyPr anchor="t">
            <a:normAutofit/>
          </a:bodyPr>
          <a:lstStyle/>
          <a:p>
            <a:pPr>
              <a:spcBef>
                <a:spcPts val="1000"/>
              </a:spcBef>
            </a:pPr>
            <a:r>
              <a:rPr lang="en-US" b="1"/>
              <a:t>Legacy of Meroe and Its Cultural Impact</a:t>
            </a:r>
            <a:endParaRPr lang="en-US"/>
          </a:p>
          <a:p>
            <a:endParaRPr lang="en-US" b="1"/>
          </a:p>
        </p:txBody>
      </p:sp>
      <p:pic>
        <p:nvPicPr>
          <p:cNvPr id="8" name="Picture 7" descr="A stone wall with ancient egyptian hieroglyphs&#10;&#10;Description automatically generated">
            <a:extLst>
              <a:ext uri="{FF2B5EF4-FFF2-40B4-BE49-F238E27FC236}">
                <a16:creationId xmlns:a16="http://schemas.microsoft.com/office/drawing/2014/main" id="{64DFD484-438C-155D-E466-7979A66108C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04649" y="2128684"/>
            <a:ext cx="5125885" cy="3844414"/>
          </a:xfrm>
          <a:prstGeom prst="rect">
            <a:avLst/>
          </a:prstGeom>
          <a:noFill/>
        </p:spPr>
      </p:pic>
      <p:sp>
        <p:nvSpPr>
          <p:cNvPr id="3" name="Content Placeholder 2">
            <a:extLst>
              <a:ext uri="{FF2B5EF4-FFF2-40B4-BE49-F238E27FC236}">
                <a16:creationId xmlns:a16="http://schemas.microsoft.com/office/drawing/2014/main" id="{E1517B76-35F8-EA8E-135C-1DBE1F82BFC0}"/>
              </a:ext>
            </a:extLst>
          </p:cNvPr>
          <p:cNvSpPr>
            <a:spLocks noGrp="1"/>
          </p:cNvSpPr>
          <p:nvPr>
            <p:ph sz="half" idx="2"/>
          </p:nvPr>
        </p:nvSpPr>
        <p:spPr>
          <a:xfrm>
            <a:off x="6172200" y="2128684"/>
            <a:ext cx="5219700" cy="3844414"/>
          </a:xfrm>
        </p:spPr>
        <p:txBody>
          <a:bodyPr vert="horz" lIns="91440" tIns="45720" rIns="91440" bIns="45720" rtlCol="0" anchor="t">
            <a:normAutofit/>
          </a:bodyPr>
          <a:lstStyle/>
          <a:p>
            <a:pPr marL="0" indent="0">
              <a:buNone/>
            </a:pPr>
            <a:endParaRPr lang="en-US"/>
          </a:p>
          <a:p>
            <a:r>
              <a:rPr lang="en-US" sz="2400" b="1"/>
              <a:t>Architectural Achievements: Meroe is famous for its pyramids and temples.</a:t>
            </a:r>
          </a:p>
          <a:p>
            <a:r>
              <a:rPr lang="en-US" sz="2400" b="1"/>
              <a:t>Writing: The Meroitic script remains an important part of the kingdom’s cultural legacy.</a:t>
            </a:r>
          </a:p>
          <a:p>
            <a:pPr marL="0" indent="0">
              <a:buNone/>
            </a:pPr>
            <a:endParaRPr lang="en-US"/>
          </a:p>
          <a:p>
            <a:endParaRPr lang="en-US"/>
          </a:p>
          <a:p>
            <a:endParaRPr lang="en-US"/>
          </a:p>
          <a:p>
            <a:endParaRPr lang="en-US"/>
          </a:p>
          <a:p>
            <a:endParaRPr lang="en-US"/>
          </a:p>
        </p:txBody>
      </p:sp>
      <p:sp>
        <p:nvSpPr>
          <p:cNvPr id="4" name="Date Placeholder 3">
            <a:extLst>
              <a:ext uri="{FF2B5EF4-FFF2-40B4-BE49-F238E27FC236}">
                <a16:creationId xmlns:a16="http://schemas.microsoft.com/office/drawing/2014/main" id="{3787A0F9-4FB8-3729-65E1-A9E1D6931DBD}"/>
              </a:ext>
            </a:extLst>
          </p:cNvPr>
          <p:cNvSpPr>
            <a:spLocks noGrp="1"/>
          </p:cNvSpPr>
          <p:nvPr>
            <p:ph type="dt" sz="half" idx="10"/>
          </p:nvPr>
        </p:nvSpPr>
        <p:spPr>
          <a:xfrm>
            <a:off x="8369448" y="6356350"/>
            <a:ext cx="2592594" cy="365125"/>
          </a:xfrm>
        </p:spPr>
        <p:txBody>
          <a:bodyPr anchor="ctr">
            <a:normAutofit/>
          </a:bodyPr>
          <a:lstStyle/>
          <a:p>
            <a:pPr>
              <a:spcAft>
                <a:spcPts val="600"/>
              </a:spcAft>
            </a:pPr>
            <a:fld id="{90AAC9FC-2AE8-4E9D-A6F6-B63439567D03}" type="datetime1">
              <a:pPr>
                <a:spcAft>
                  <a:spcPts val="600"/>
                </a:spcAft>
              </a:pPr>
              <a:t>12/5/2024</a:t>
            </a:fld>
            <a:endParaRPr lang="en-US"/>
          </a:p>
        </p:txBody>
      </p:sp>
      <p:sp>
        <p:nvSpPr>
          <p:cNvPr id="5" name="Footer Placeholder 4">
            <a:extLst>
              <a:ext uri="{FF2B5EF4-FFF2-40B4-BE49-F238E27FC236}">
                <a16:creationId xmlns:a16="http://schemas.microsoft.com/office/drawing/2014/main" id="{E23D4A47-D3C7-8729-441B-4B57B9569E9F}"/>
              </a:ext>
            </a:extLst>
          </p:cNvPr>
          <p:cNvSpPr>
            <a:spLocks noGrp="1"/>
          </p:cNvSpPr>
          <p:nvPr>
            <p:ph type="ftr" sz="quarter" idx="11"/>
          </p:nvPr>
        </p:nvSpPr>
        <p:spPr>
          <a:xfrm>
            <a:off x="715383" y="6356350"/>
            <a:ext cx="4539727" cy="365125"/>
          </a:xfrm>
        </p:spPr>
        <p:txBody>
          <a:bodyPr anchor="ctr">
            <a:normAutofit/>
          </a:bodyPr>
          <a:lstStyle/>
          <a:p>
            <a:pPr>
              <a:lnSpc>
                <a:spcPct val="90000"/>
              </a:lnSpc>
              <a:spcAft>
                <a:spcPts val="600"/>
              </a:spcAft>
            </a:pPr>
            <a:r>
              <a:rPr lang="en-US" sz="700"/>
              <a:t>
              </a:t>
            </a:r>
          </a:p>
        </p:txBody>
      </p:sp>
      <p:sp>
        <p:nvSpPr>
          <p:cNvPr id="6" name="Slide Number Placeholder 5">
            <a:extLst>
              <a:ext uri="{FF2B5EF4-FFF2-40B4-BE49-F238E27FC236}">
                <a16:creationId xmlns:a16="http://schemas.microsoft.com/office/drawing/2014/main" id="{28C0B17A-45BD-97A4-D1F9-1722256B9198}"/>
              </a:ext>
            </a:extLst>
          </p:cNvPr>
          <p:cNvSpPr>
            <a:spLocks noGrp="1"/>
          </p:cNvSpPr>
          <p:nvPr>
            <p:ph type="sldNum" sz="quarter" idx="12"/>
          </p:nvPr>
        </p:nvSpPr>
        <p:spPr>
          <a:xfrm>
            <a:off x="10919012" y="6356350"/>
            <a:ext cx="672354" cy="365125"/>
          </a:xfrm>
        </p:spPr>
        <p:txBody>
          <a:bodyPr anchor="ctr">
            <a:normAutofit/>
          </a:bodyPr>
          <a:lstStyle/>
          <a:p>
            <a:pPr>
              <a:lnSpc>
                <a:spcPct val="90000"/>
              </a:lnSpc>
              <a:spcAft>
                <a:spcPts val="600"/>
              </a:spcAft>
            </a:pPr>
            <a:fld id="{E30AF5A0-43BB-4336-8627-9123B9144D80}" type="slidenum">
              <a:rPr lang="en-US" dirty="0"/>
              <a:pPr>
                <a:lnSpc>
                  <a:spcPct val="90000"/>
                </a:lnSpc>
                <a:spcAft>
                  <a:spcPts val="600"/>
                </a:spcAft>
              </a:pPr>
              <a:t>9</a:t>
            </a:fld>
            <a:endParaRPr lang="en-US"/>
          </a:p>
        </p:txBody>
      </p:sp>
    </p:spTree>
    <p:extLst>
      <p:ext uri="{BB962C8B-B14F-4D97-AF65-F5344CB8AC3E}">
        <p14:creationId xmlns:p14="http://schemas.microsoft.com/office/powerpoint/2010/main" val="2977748890"/>
      </p:ext>
    </p:extLst>
  </p:cSld>
  <p:clrMapOvr>
    <a:masterClrMapping/>
  </p:clrMapOvr>
</p:sld>
</file>

<file path=ppt/theme/theme1.xml><?xml version="1.0" encoding="utf-8"?>
<a:theme xmlns:a="http://schemas.openxmlformats.org/drawingml/2006/main" name="ChronicleVTI">
  <a:themeElements>
    <a:clrScheme name="ChronicleVTI">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hronicleVTI">
      <a:majorFont>
        <a:latin typeface="Univers Condensed"/>
        <a:ea typeface=""/>
        <a:cs typeface=""/>
      </a:majorFont>
      <a:minorFont>
        <a:latin typeface="Calisto MT" panose="02040603050505030304"/>
        <a:ea typeface=""/>
        <a:cs typeface=""/>
      </a:minorFont>
    </a:fontScheme>
    <a:fmtScheme name="Chronicle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34FD3B1-53CD-4A5C-943C-C44DFF248C3E}" vid="{19A790DA-2E4D-4134-98A6-7DECB1A1B842}"/>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DD2FEDF80B0344D824D5150A7588BE4" ma:contentTypeVersion="10" ma:contentTypeDescription="Create a new document." ma:contentTypeScope="" ma:versionID="aa2900fb2c817b5669f8b1b2dcea28bc">
  <xsd:schema xmlns:xsd="http://www.w3.org/2001/XMLSchema" xmlns:xs="http://www.w3.org/2001/XMLSchema" xmlns:p="http://schemas.microsoft.com/office/2006/metadata/properties" xmlns:ns3="847ea886-061d-4586-8c18-92630b19f0bb" targetNamespace="http://schemas.microsoft.com/office/2006/metadata/properties" ma:root="true" ma:fieldsID="03518d4630c260d3cb93a6d46e2c450a" ns3:_="">
    <xsd:import namespace="847ea886-061d-4586-8c18-92630b19f0bb"/>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MediaServiceDateTaken" minOccurs="0"/>
                <xsd:element ref="ns3:_activity" minOccurs="0"/>
                <xsd:element ref="ns3:MediaServiceSystem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47ea886-061d-4586-8c18-92630b19f0b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847ea886-061d-4586-8c18-92630b19f0bb"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EF45837-C6E3-4594-B78F-0E5825808766}">
  <ds:schemaRefs>
    <ds:schemaRef ds:uri="847ea886-061d-4586-8c18-92630b19f0b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3AECC60-EB61-4A6C-87B8-89A19F6051B9}">
  <ds:schemaRefs>
    <ds:schemaRef ds:uri="847ea886-061d-4586-8c18-92630b19f0b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637FC0EE-0796-49F5-A83E-604E107EDA4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TM04033919[[fn=Circuit]]</Template>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ChronicleVTI</vt:lpstr>
      <vt:lpstr>Insights into the Meroitic Civilization: </vt:lpstr>
      <vt:lpstr>Introduction to the Meroitic Civilization </vt:lpstr>
      <vt:lpstr>Iron Production and Its Importance in Meroe  </vt:lpstr>
      <vt:lpstr>Piankhi - The Great King (8th Century BCE)</vt:lpstr>
      <vt:lpstr> King Taharqa (690-664 BCE)   </vt:lpstr>
      <vt:lpstr>Queen Amanitore - A Powerful Kandake </vt:lpstr>
      <vt:lpstr>Apademak - The God of War </vt:lpstr>
      <vt:lpstr>The Sacred Mountain - Jebel Barkal </vt:lpstr>
      <vt:lpstr>Legacy of Meroe and Its Cultural Impact </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Insights into the Meroitic Civilization:</dc:title>
  <dc:creator>Momshad Fadul</dc:creator>
  <cp:revision>84</cp:revision>
  <dcterms:created xsi:type="dcterms:W3CDTF">2024-12-04T23:01:05Z</dcterms:created>
  <dcterms:modified xsi:type="dcterms:W3CDTF">2024-12-05T20:02:28Z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0x010100DDD2FEDF80B0344D824D5150A7588BE4</vt:lpwstr>
  </property>
</Properties>
</file>